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5" r:id="rId2"/>
  </p:sldMasterIdLst>
  <p:notesMasterIdLst>
    <p:notesMasterId r:id="rId28"/>
  </p:notesMasterIdLst>
  <p:handoutMasterIdLst>
    <p:handoutMasterId r:id="rId29"/>
  </p:handoutMasterIdLst>
  <p:sldIdLst>
    <p:sldId id="330" r:id="rId3"/>
    <p:sldId id="281" r:id="rId4"/>
    <p:sldId id="310" r:id="rId5"/>
    <p:sldId id="311" r:id="rId6"/>
    <p:sldId id="328" r:id="rId7"/>
    <p:sldId id="326" r:id="rId8"/>
    <p:sldId id="287" r:id="rId9"/>
    <p:sldId id="313" r:id="rId10"/>
    <p:sldId id="321" r:id="rId11"/>
    <p:sldId id="291" r:id="rId12"/>
    <p:sldId id="319" r:id="rId13"/>
    <p:sldId id="314" r:id="rId14"/>
    <p:sldId id="320" r:id="rId15"/>
    <p:sldId id="317" r:id="rId16"/>
    <p:sldId id="292" r:id="rId17"/>
    <p:sldId id="327" r:id="rId18"/>
    <p:sldId id="329" r:id="rId19"/>
    <p:sldId id="325" r:id="rId20"/>
    <p:sldId id="322" r:id="rId21"/>
    <p:sldId id="295" r:id="rId22"/>
    <p:sldId id="296" r:id="rId23"/>
    <p:sldId id="305" r:id="rId24"/>
    <p:sldId id="323" r:id="rId25"/>
    <p:sldId id="318" r:id="rId26"/>
    <p:sldId id="324"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1900"/>
    <a:srgbClr val="FECF41"/>
    <a:srgbClr val="0A7A37"/>
    <a:srgbClr val="CAFBC6"/>
    <a:srgbClr val="078C3E"/>
    <a:srgbClr val="8581B3"/>
    <a:srgbClr val="F49F98"/>
    <a:srgbClr val="D45C65"/>
    <a:srgbClr val="F8A6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4" autoAdjust="0"/>
    <p:restoredTop sz="85175" autoAdjust="0"/>
  </p:normalViewPr>
  <p:slideViewPr>
    <p:cSldViewPr showGuides="1">
      <p:cViewPr>
        <p:scale>
          <a:sx n="93" d="100"/>
          <a:sy n="93" d="100"/>
        </p:scale>
        <p:origin x="1384" y="1136"/>
      </p:cViewPr>
      <p:guideLst/>
    </p:cSldViewPr>
  </p:slideViewPr>
  <p:outlineViewPr>
    <p:cViewPr>
      <p:scale>
        <a:sx n="33" d="100"/>
        <a:sy n="33" d="100"/>
      </p:scale>
      <p:origin x="0" y="0"/>
    </p:cViewPr>
  </p:outlineViewPr>
  <p:notesTextViewPr>
    <p:cViewPr>
      <p:scale>
        <a:sx n="30" d="100"/>
        <a:sy n="30" d="100"/>
      </p:scale>
      <p:origin x="0" y="0"/>
    </p:cViewPr>
  </p:notesTextViewPr>
  <p:sorterViewPr>
    <p:cViewPr>
      <p:scale>
        <a:sx n="100" d="100"/>
        <a:sy n="100" d="100"/>
      </p:scale>
      <p:origin x="0" y="0"/>
    </p:cViewPr>
  </p:sorterViewPr>
  <p:notesViewPr>
    <p:cSldViewPr showGuides="1">
      <p:cViewPr varScale="1">
        <p:scale>
          <a:sx n="121" d="100"/>
          <a:sy n="121" d="100"/>
        </p:scale>
        <p:origin x="4050"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C5E827F-AFFB-4521-937A-4A6CC48BEF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DFBD6053-A03A-44A9-A252-2AE4141F3C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AE3F3-D9BC-4026-9AA0-5E733025F96D}" type="datetimeFigureOut">
              <a:rPr lang="de-DE" smtClean="0"/>
              <a:t>14.12.24</a:t>
            </a:fld>
            <a:endParaRPr lang="de-DE"/>
          </a:p>
        </p:txBody>
      </p:sp>
      <p:sp>
        <p:nvSpPr>
          <p:cNvPr id="4" name="Fußzeilenplatzhalter 3">
            <a:extLst>
              <a:ext uri="{FF2B5EF4-FFF2-40B4-BE49-F238E27FC236}">
                <a16:creationId xmlns:a16="http://schemas.microsoft.com/office/drawing/2014/main" id="{5FDA3799-5E67-47F8-B416-6B830744DC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A61DC965-793F-40A9-8DDB-C2597918B9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6CE5A8-732E-4637-BF68-72F2A90CC83F}" type="slidenum">
              <a:rPr lang="de-DE" smtClean="0"/>
              <a:t>‹N›</a:t>
            </a:fld>
            <a:endParaRPr lang="de-DE"/>
          </a:p>
        </p:txBody>
      </p:sp>
    </p:spTree>
    <p:extLst>
      <p:ext uri="{BB962C8B-B14F-4D97-AF65-F5344CB8AC3E}">
        <p14:creationId xmlns:p14="http://schemas.microsoft.com/office/powerpoint/2010/main" val="24914511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A1EF9-338E-4566-BAB4-3E8ADC30C037}" type="datetimeFigureOut">
              <a:rPr lang="de-DE" smtClean="0"/>
              <a:t>14.12.24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D628D-FC62-4541-A05E-E95D41248AAB}" type="slidenum">
              <a:rPr lang="de-DE" smtClean="0"/>
              <a:t>‹N›</a:t>
            </a:fld>
            <a:endParaRPr lang="de-DE"/>
          </a:p>
        </p:txBody>
      </p:sp>
    </p:spTree>
    <p:extLst>
      <p:ext uri="{BB962C8B-B14F-4D97-AF65-F5344CB8AC3E}">
        <p14:creationId xmlns:p14="http://schemas.microsoft.com/office/powerpoint/2010/main" val="63544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1</a:t>
            </a:fld>
            <a:endParaRPr lang="de-DE"/>
          </a:p>
        </p:txBody>
      </p:sp>
    </p:spTree>
    <p:extLst>
      <p:ext uri="{BB962C8B-B14F-4D97-AF65-F5344CB8AC3E}">
        <p14:creationId xmlns:p14="http://schemas.microsoft.com/office/powerpoint/2010/main" val="2362895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10</a:t>
            </a:fld>
            <a:endParaRPr lang="de-DE"/>
          </a:p>
        </p:txBody>
      </p:sp>
    </p:spTree>
    <p:extLst>
      <p:ext uri="{BB962C8B-B14F-4D97-AF65-F5344CB8AC3E}">
        <p14:creationId xmlns:p14="http://schemas.microsoft.com/office/powerpoint/2010/main" val="1906629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11</a:t>
            </a:fld>
            <a:endParaRPr lang="de-DE"/>
          </a:p>
        </p:txBody>
      </p:sp>
    </p:spTree>
    <p:extLst>
      <p:ext uri="{BB962C8B-B14F-4D97-AF65-F5344CB8AC3E}">
        <p14:creationId xmlns:p14="http://schemas.microsoft.com/office/powerpoint/2010/main" val="200329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12</a:t>
            </a:fld>
            <a:endParaRPr lang="de-DE"/>
          </a:p>
        </p:txBody>
      </p:sp>
    </p:spTree>
    <p:extLst>
      <p:ext uri="{BB962C8B-B14F-4D97-AF65-F5344CB8AC3E}">
        <p14:creationId xmlns:p14="http://schemas.microsoft.com/office/powerpoint/2010/main" val="175969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13</a:t>
            </a:fld>
            <a:endParaRPr lang="de-DE"/>
          </a:p>
        </p:txBody>
      </p:sp>
    </p:spTree>
    <p:extLst>
      <p:ext uri="{BB962C8B-B14F-4D97-AF65-F5344CB8AC3E}">
        <p14:creationId xmlns:p14="http://schemas.microsoft.com/office/powerpoint/2010/main" val="1703353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14</a:t>
            </a:fld>
            <a:endParaRPr lang="de-DE"/>
          </a:p>
        </p:txBody>
      </p:sp>
    </p:spTree>
    <p:extLst>
      <p:ext uri="{BB962C8B-B14F-4D97-AF65-F5344CB8AC3E}">
        <p14:creationId xmlns:p14="http://schemas.microsoft.com/office/powerpoint/2010/main" val="2488717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16</a:t>
            </a:fld>
            <a:endParaRPr lang="de-DE"/>
          </a:p>
        </p:txBody>
      </p:sp>
    </p:spTree>
    <p:extLst>
      <p:ext uri="{BB962C8B-B14F-4D97-AF65-F5344CB8AC3E}">
        <p14:creationId xmlns:p14="http://schemas.microsoft.com/office/powerpoint/2010/main" val="2343629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17</a:t>
            </a:fld>
            <a:endParaRPr lang="de-DE"/>
          </a:p>
        </p:txBody>
      </p:sp>
    </p:spTree>
    <p:extLst>
      <p:ext uri="{BB962C8B-B14F-4D97-AF65-F5344CB8AC3E}">
        <p14:creationId xmlns:p14="http://schemas.microsoft.com/office/powerpoint/2010/main" val="3139813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18</a:t>
            </a:fld>
            <a:endParaRPr lang="de-DE"/>
          </a:p>
        </p:txBody>
      </p:sp>
    </p:spTree>
    <p:extLst>
      <p:ext uri="{BB962C8B-B14F-4D97-AF65-F5344CB8AC3E}">
        <p14:creationId xmlns:p14="http://schemas.microsoft.com/office/powerpoint/2010/main" val="3340853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20</a:t>
            </a:fld>
            <a:endParaRPr lang="de-DE"/>
          </a:p>
        </p:txBody>
      </p:sp>
    </p:spTree>
    <p:extLst>
      <p:ext uri="{BB962C8B-B14F-4D97-AF65-F5344CB8AC3E}">
        <p14:creationId xmlns:p14="http://schemas.microsoft.com/office/powerpoint/2010/main" val="3278491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21</a:t>
            </a:fld>
            <a:endParaRPr lang="de-DE"/>
          </a:p>
        </p:txBody>
      </p:sp>
    </p:spTree>
    <p:extLst>
      <p:ext uri="{BB962C8B-B14F-4D97-AF65-F5344CB8AC3E}">
        <p14:creationId xmlns:p14="http://schemas.microsoft.com/office/powerpoint/2010/main" val="3307247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60D628D-FC62-4541-A05E-E95D41248AAB}" type="slidenum">
              <a:rPr lang="de-DE" smtClean="0"/>
              <a:t>2</a:t>
            </a:fld>
            <a:endParaRPr lang="de-DE"/>
          </a:p>
        </p:txBody>
      </p:sp>
    </p:spTree>
    <p:extLst>
      <p:ext uri="{BB962C8B-B14F-4D97-AF65-F5344CB8AC3E}">
        <p14:creationId xmlns:p14="http://schemas.microsoft.com/office/powerpoint/2010/main" val="1733903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22</a:t>
            </a:fld>
            <a:endParaRPr lang="de-DE"/>
          </a:p>
        </p:txBody>
      </p:sp>
    </p:spTree>
    <p:extLst>
      <p:ext uri="{BB962C8B-B14F-4D97-AF65-F5344CB8AC3E}">
        <p14:creationId xmlns:p14="http://schemas.microsoft.com/office/powerpoint/2010/main" val="3086126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23</a:t>
            </a:fld>
            <a:endParaRPr lang="de-DE"/>
          </a:p>
        </p:txBody>
      </p:sp>
    </p:spTree>
    <p:extLst>
      <p:ext uri="{BB962C8B-B14F-4D97-AF65-F5344CB8AC3E}">
        <p14:creationId xmlns:p14="http://schemas.microsoft.com/office/powerpoint/2010/main" val="3867538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25</a:t>
            </a:fld>
            <a:endParaRPr lang="de-DE"/>
          </a:p>
        </p:txBody>
      </p:sp>
    </p:spTree>
    <p:extLst>
      <p:ext uri="{BB962C8B-B14F-4D97-AF65-F5344CB8AC3E}">
        <p14:creationId xmlns:p14="http://schemas.microsoft.com/office/powerpoint/2010/main" val="3209673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3</a:t>
            </a:fld>
            <a:endParaRPr lang="de-DE"/>
          </a:p>
        </p:txBody>
      </p:sp>
    </p:spTree>
    <p:extLst>
      <p:ext uri="{BB962C8B-B14F-4D97-AF65-F5344CB8AC3E}">
        <p14:creationId xmlns:p14="http://schemas.microsoft.com/office/powerpoint/2010/main" val="3772212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4</a:t>
            </a:fld>
            <a:endParaRPr lang="de-DE"/>
          </a:p>
        </p:txBody>
      </p:sp>
    </p:spTree>
    <p:extLst>
      <p:ext uri="{BB962C8B-B14F-4D97-AF65-F5344CB8AC3E}">
        <p14:creationId xmlns:p14="http://schemas.microsoft.com/office/powerpoint/2010/main" val="314487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5</a:t>
            </a:fld>
            <a:endParaRPr lang="de-DE"/>
          </a:p>
        </p:txBody>
      </p:sp>
    </p:spTree>
    <p:extLst>
      <p:ext uri="{BB962C8B-B14F-4D97-AF65-F5344CB8AC3E}">
        <p14:creationId xmlns:p14="http://schemas.microsoft.com/office/powerpoint/2010/main" val="3833106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6</a:t>
            </a:fld>
            <a:endParaRPr lang="de-DE"/>
          </a:p>
        </p:txBody>
      </p:sp>
    </p:spTree>
    <p:extLst>
      <p:ext uri="{BB962C8B-B14F-4D97-AF65-F5344CB8AC3E}">
        <p14:creationId xmlns:p14="http://schemas.microsoft.com/office/powerpoint/2010/main" val="3979239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7</a:t>
            </a:fld>
            <a:endParaRPr lang="de-DE"/>
          </a:p>
        </p:txBody>
      </p:sp>
    </p:spTree>
    <p:extLst>
      <p:ext uri="{BB962C8B-B14F-4D97-AF65-F5344CB8AC3E}">
        <p14:creationId xmlns:p14="http://schemas.microsoft.com/office/powerpoint/2010/main" val="2470403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8</a:t>
            </a:fld>
            <a:endParaRPr lang="de-DE"/>
          </a:p>
        </p:txBody>
      </p:sp>
    </p:spTree>
    <p:extLst>
      <p:ext uri="{BB962C8B-B14F-4D97-AF65-F5344CB8AC3E}">
        <p14:creationId xmlns:p14="http://schemas.microsoft.com/office/powerpoint/2010/main" val="4238173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460D628D-FC62-4541-A05E-E95D41248AAB}" type="slidenum">
              <a:rPr lang="de-DE" smtClean="0"/>
              <a:t>9</a:t>
            </a:fld>
            <a:endParaRPr lang="de-DE"/>
          </a:p>
        </p:txBody>
      </p:sp>
    </p:spTree>
    <p:extLst>
      <p:ext uri="{BB962C8B-B14F-4D97-AF65-F5344CB8AC3E}">
        <p14:creationId xmlns:p14="http://schemas.microsoft.com/office/powerpoint/2010/main" val="393312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1 A">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5087937" cy="490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pic>
        <p:nvPicPr>
          <p:cNvPr id="8" name="Grafik 7" descr="Universität Bremen Logo">
            <a:extLst>
              <a:ext uri="{FF2B5EF4-FFF2-40B4-BE49-F238E27FC236}">
                <a16:creationId xmlns:a16="http://schemas.microsoft.com/office/drawing/2014/main" id="{0A356983-F90E-4A48-860D-1EC103066500}"/>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4043364"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4043364"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4043364"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84655"/>
            <a:ext cx="4043364"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5087938" y="1952625"/>
            <a:ext cx="7104062" cy="4905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1" name="Rechteck 30">
            <a:extLst>
              <a:ext uri="{FF2B5EF4-FFF2-40B4-BE49-F238E27FC236}">
                <a16:creationId xmlns:a16="http://schemas.microsoft.com/office/drawing/2014/main" id="{D3DA0664-74DA-496A-A215-87EE34D61CA4}"/>
              </a:ext>
              <a:ext uri="{C183D7F6-B498-43B3-948B-1728B52AA6E4}">
                <adec:decorative xmlns:adec="http://schemas.microsoft.com/office/drawing/2017/decorative" val="1"/>
              </a:ext>
            </a:extLst>
          </p:cNvPr>
          <p:cNvSpPr/>
          <p:nvPr userDrawn="1"/>
        </p:nvSpPr>
        <p:spPr bwMode="gray">
          <a:xfrm>
            <a:off x="6096000" y="2960688"/>
            <a:ext cx="1008063" cy="3897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2" name="Rechteck 31">
            <a:extLst>
              <a:ext uri="{FF2B5EF4-FFF2-40B4-BE49-F238E27FC236}">
                <a16:creationId xmlns:a16="http://schemas.microsoft.com/office/drawing/2014/main" id="{4FB1D8DA-EE61-4B45-A0BE-6F822FC03B7A}"/>
              </a:ext>
              <a:ext uri="{C183D7F6-B498-43B3-948B-1728B52AA6E4}">
                <adec:decorative xmlns:adec="http://schemas.microsoft.com/office/drawing/2017/decorative" val="1"/>
              </a:ext>
            </a:extLst>
          </p:cNvPr>
          <p:cNvSpPr/>
          <p:nvPr userDrawn="1"/>
        </p:nvSpPr>
        <p:spPr bwMode="gray">
          <a:xfrm>
            <a:off x="8155553" y="2960688"/>
            <a:ext cx="1008063" cy="3897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3" name="Rechteck 32">
            <a:extLst>
              <a:ext uri="{FF2B5EF4-FFF2-40B4-BE49-F238E27FC236}">
                <a16:creationId xmlns:a16="http://schemas.microsoft.com/office/drawing/2014/main" id="{E4141D52-3618-414B-A563-6A32A782B37C}"/>
              </a:ext>
              <a:ext uri="{C183D7F6-B498-43B3-948B-1728B52AA6E4}">
                <adec:decorative xmlns:adec="http://schemas.microsoft.com/office/drawing/2017/decorative" val="1"/>
              </a:ext>
            </a:extLst>
          </p:cNvPr>
          <p:cNvSpPr/>
          <p:nvPr userDrawn="1"/>
        </p:nvSpPr>
        <p:spPr bwMode="gray">
          <a:xfrm>
            <a:off x="10164763" y="2960688"/>
            <a:ext cx="1008063" cy="3897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 name="Titel 2">
            <a:extLst>
              <a:ext uri="{FF2B5EF4-FFF2-40B4-BE49-F238E27FC236}">
                <a16:creationId xmlns:a16="http://schemas.microsoft.com/office/drawing/2014/main" id="{6F05146F-2425-441D-850A-4FDD73900A1E}"/>
              </a:ext>
            </a:extLst>
          </p:cNvPr>
          <p:cNvSpPr>
            <a:spLocks noGrp="1"/>
          </p:cNvSpPr>
          <p:nvPr>
            <p:ph type="title"/>
          </p:nvPr>
        </p:nvSpPr>
        <p:spPr>
          <a:xfrm>
            <a:off x="5087937" y="385178"/>
            <a:ext cx="6084887" cy="595897"/>
          </a:xfrm>
        </p:spPr>
        <p:txBody>
          <a:bodyPr/>
          <a:lstStyle>
            <a:lvl1pPr>
              <a:defRPr sz="1800"/>
            </a:lvl1pPr>
          </a:lstStyle>
          <a:p>
            <a:r>
              <a:rPr lang="de-DE"/>
              <a:t>Titelmasterformat durch Klicken bearbeiten</a:t>
            </a:r>
            <a:endParaRPr lang="de-DE" dirty="0"/>
          </a:p>
        </p:txBody>
      </p:sp>
    </p:spTree>
    <p:extLst>
      <p:ext uri="{BB962C8B-B14F-4D97-AF65-F5344CB8AC3E}">
        <p14:creationId xmlns:p14="http://schemas.microsoft.com/office/powerpoint/2010/main" val="393431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ntro 4">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6096000" cy="4905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6096000" y="1952625"/>
            <a:ext cx="6096000" cy="490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3" name="Rechteck 32">
            <a:extLst>
              <a:ext uri="{FF2B5EF4-FFF2-40B4-BE49-F238E27FC236}">
                <a16:creationId xmlns:a16="http://schemas.microsoft.com/office/drawing/2014/main" id="{E4141D52-3618-414B-A563-6A32A782B37C}"/>
              </a:ext>
              <a:ext uri="{C183D7F6-B498-43B3-948B-1728B52AA6E4}">
                <adec:decorative xmlns:adec="http://schemas.microsoft.com/office/drawing/2017/decorative" val="1"/>
              </a:ext>
            </a:extLst>
          </p:cNvPr>
          <p:cNvSpPr/>
          <p:nvPr userDrawn="1"/>
        </p:nvSpPr>
        <p:spPr bwMode="gray">
          <a:xfrm>
            <a:off x="9156700" y="2960688"/>
            <a:ext cx="3035299" cy="38973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2" name="Rechteck 21">
            <a:extLst>
              <a:ext uri="{FF2B5EF4-FFF2-40B4-BE49-F238E27FC236}">
                <a16:creationId xmlns:a16="http://schemas.microsoft.com/office/drawing/2014/main" id="{9D1FFECA-CE3D-4183-B2EB-77B82BE437BE}"/>
              </a:ext>
              <a:ext uri="{C183D7F6-B498-43B3-948B-1728B52AA6E4}">
                <adec:decorative xmlns:adec="http://schemas.microsoft.com/office/drawing/2017/decorative" val="1"/>
              </a:ext>
            </a:extLst>
          </p:cNvPr>
          <p:cNvSpPr/>
          <p:nvPr userDrawn="1"/>
        </p:nvSpPr>
        <p:spPr bwMode="gray">
          <a:xfrm>
            <a:off x="0" y="2960688"/>
            <a:ext cx="1019177" cy="3897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7" name="Rechteck 26">
            <a:extLst>
              <a:ext uri="{FF2B5EF4-FFF2-40B4-BE49-F238E27FC236}">
                <a16:creationId xmlns:a16="http://schemas.microsoft.com/office/drawing/2014/main" id="{1408DBDF-1F31-4F92-BD2B-2F4676144A82}"/>
              </a:ext>
              <a:ext uri="{C183D7F6-B498-43B3-948B-1728B52AA6E4}">
                <adec:decorative xmlns:adec="http://schemas.microsoft.com/office/drawing/2017/decorative" val="1"/>
              </a:ext>
            </a:extLst>
          </p:cNvPr>
          <p:cNvSpPr/>
          <p:nvPr userDrawn="1"/>
        </p:nvSpPr>
        <p:spPr bwMode="gray">
          <a:xfrm>
            <a:off x="2027239" y="2960688"/>
            <a:ext cx="1008062" cy="3897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8" name="Rechteck 27">
            <a:extLst>
              <a:ext uri="{FF2B5EF4-FFF2-40B4-BE49-F238E27FC236}">
                <a16:creationId xmlns:a16="http://schemas.microsoft.com/office/drawing/2014/main" id="{568C62CA-75E6-4BD3-8CBF-B10BF263476E}"/>
              </a:ext>
              <a:ext uri="{C183D7F6-B498-43B3-948B-1728B52AA6E4}">
                <adec:decorative xmlns:adec="http://schemas.microsoft.com/office/drawing/2017/decorative" val="1"/>
              </a:ext>
            </a:extLst>
          </p:cNvPr>
          <p:cNvSpPr/>
          <p:nvPr userDrawn="1"/>
        </p:nvSpPr>
        <p:spPr bwMode="gray">
          <a:xfrm>
            <a:off x="4043363" y="2960688"/>
            <a:ext cx="1044575" cy="3897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pic>
        <p:nvPicPr>
          <p:cNvPr id="16" name="Grafik 15" descr="Universität Bremen Logo">
            <a:extLst>
              <a:ext uri="{FF2B5EF4-FFF2-40B4-BE49-F238E27FC236}">
                <a16:creationId xmlns:a16="http://schemas.microsoft.com/office/drawing/2014/main" id="{14F7CFB9-B1D6-45F2-87B8-D65E8F4CF15B}"/>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 name="Titel 1">
            <a:extLst>
              <a:ext uri="{FF2B5EF4-FFF2-40B4-BE49-F238E27FC236}">
                <a16:creationId xmlns:a16="http://schemas.microsoft.com/office/drawing/2014/main" id="{F3659076-59FB-48F2-BC43-83D489BEF4B9}"/>
              </a:ext>
            </a:extLst>
          </p:cNvPr>
          <p:cNvSpPr>
            <a:spLocks noGrp="1"/>
          </p:cNvSpPr>
          <p:nvPr>
            <p:ph type="title"/>
          </p:nvPr>
        </p:nvSpPr>
        <p:spPr>
          <a:xfrm>
            <a:off x="5087937" y="385178"/>
            <a:ext cx="6096000" cy="590478"/>
          </a:xfrm>
        </p:spPr>
        <p:txBody>
          <a:bodyPr/>
          <a:lstStyle>
            <a:lvl1pPr>
              <a:defRPr sz="1800"/>
            </a:lvl1pPr>
          </a:lstStyle>
          <a:p>
            <a:r>
              <a:rPr lang="de-DE"/>
              <a:t>Titelmasterformat durch Klicken bearbeiten</a:t>
            </a:r>
          </a:p>
        </p:txBody>
      </p:sp>
    </p:spTree>
    <p:extLst>
      <p:ext uri="{BB962C8B-B14F-4D97-AF65-F5344CB8AC3E}">
        <p14:creationId xmlns:p14="http://schemas.microsoft.com/office/powerpoint/2010/main" val="935137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ntro 5 A">
    <p:spTree>
      <p:nvGrpSpPr>
        <p:cNvPr id="1" name=""/>
        <p:cNvGrpSpPr/>
        <p:nvPr/>
      </p:nvGrpSpPr>
      <p:grpSpPr>
        <a:xfrm>
          <a:off x="0" y="0"/>
          <a:ext cx="0" cy="0"/>
          <a:chOff x="0" y="0"/>
          <a:chExt cx="0" cy="0"/>
        </a:xfrm>
      </p:grpSpPr>
      <p:pic>
        <p:nvPicPr>
          <p:cNvPr id="16" name="Grafik 15" descr="Universität Bremen Logo">
            <a:extLst>
              <a:ext uri="{FF2B5EF4-FFF2-40B4-BE49-F238E27FC236}">
                <a16:creationId xmlns:a16="http://schemas.microsoft.com/office/drawing/2014/main" id="{72B2DB94-68FD-436F-85E5-527459CBD954}"/>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 name="Titel 1">
            <a:extLst>
              <a:ext uri="{FF2B5EF4-FFF2-40B4-BE49-F238E27FC236}">
                <a16:creationId xmlns:a16="http://schemas.microsoft.com/office/drawing/2014/main" id="{572DC036-EE79-462A-B345-B4AB0DF3B50D}"/>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1" y="1952625"/>
            <a:ext cx="12192002" cy="4905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1" name="Rechteck 30">
            <a:extLst>
              <a:ext uri="{FF2B5EF4-FFF2-40B4-BE49-F238E27FC236}">
                <a16:creationId xmlns:a16="http://schemas.microsoft.com/office/drawing/2014/main" id="{D3DA0664-74DA-496A-A215-87EE34D61CA4}"/>
              </a:ext>
              <a:ext uri="{C183D7F6-B498-43B3-948B-1728B52AA6E4}">
                <adec:decorative xmlns:adec="http://schemas.microsoft.com/office/drawing/2017/decorative" val="1"/>
              </a:ext>
            </a:extLst>
          </p:cNvPr>
          <p:cNvSpPr/>
          <p:nvPr userDrawn="1"/>
        </p:nvSpPr>
        <p:spPr bwMode="gray">
          <a:xfrm>
            <a:off x="4043363" y="2960688"/>
            <a:ext cx="1044575" cy="3897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 y="1952625"/>
            <a:ext cx="3028384" cy="490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2027239" cy="511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8" name="Bildplatzhalter 5" descr="Bild / Grafik / Tabelle: Hier müsste der Alternativtext ergänzt werden.">
            <a:extLst>
              <a:ext uri="{FF2B5EF4-FFF2-40B4-BE49-F238E27FC236}">
                <a16:creationId xmlns:a16="http://schemas.microsoft.com/office/drawing/2014/main" id="{CFDE88C3-06B4-440E-95D0-050925E5DC68}"/>
              </a:ext>
            </a:extLst>
          </p:cNvPr>
          <p:cNvSpPr>
            <a:spLocks noGrp="1"/>
          </p:cNvSpPr>
          <p:nvPr>
            <p:ph type="pic" sz="quarter" idx="14"/>
          </p:nvPr>
        </p:nvSpPr>
        <p:spPr bwMode="gray">
          <a:xfrm>
            <a:off x="5097461" y="1952625"/>
            <a:ext cx="7094538" cy="4905375"/>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227592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ntro 5 B">
    <p:spTree>
      <p:nvGrpSpPr>
        <p:cNvPr id="1" name=""/>
        <p:cNvGrpSpPr/>
        <p:nvPr/>
      </p:nvGrpSpPr>
      <p:grpSpPr>
        <a:xfrm>
          <a:off x="0" y="0"/>
          <a:ext cx="0" cy="0"/>
          <a:chOff x="0" y="0"/>
          <a:chExt cx="0" cy="0"/>
        </a:xfrm>
      </p:grpSpPr>
      <p:pic>
        <p:nvPicPr>
          <p:cNvPr id="16" name="Grafik 15" descr="Universität Bremen Logo">
            <a:extLst>
              <a:ext uri="{FF2B5EF4-FFF2-40B4-BE49-F238E27FC236}">
                <a16:creationId xmlns:a16="http://schemas.microsoft.com/office/drawing/2014/main" id="{72B2DB94-68FD-436F-85E5-527459CBD954}"/>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 name="Titel 1">
            <a:extLst>
              <a:ext uri="{FF2B5EF4-FFF2-40B4-BE49-F238E27FC236}">
                <a16:creationId xmlns:a16="http://schemas.microsoft.com/office/drawing/2014/main" id="{DA359A5A-BB0A-407F-B5A8-E33AA8E5D607}"/>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endParaRPr lang="de-DE" dirty="0"/>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1" y="1952625"/>
            <a:ext cx="12192002" cy="49053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 y="1952625"/>
            <a:ext cx="3028384" cy="490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2027239" cy="511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8" name="Bildplatzhalter 5" descr="Bild / Grafik / Tabelle: Hier müsste der Alternativtext ergänzt werden.">
            <a:extLst>
              <a:ext uri="{FF2B5EF4-FFF2-40B4-BE49-F238E27FC236}">
                <a16:creationId xmlns:a16="http://schemas.microsoft.com/office/drawing/2014/main" id="{CFDE88C3-06B4-440E-95D0-050925E5DC68}"/>
              </a:ext>
            </a:extLst>
          </p:cNvPr>
          <p:cNvSpPr>
            <a:spLocks noGrp="1"/>
          </p:cNvSpPr>
          <p:nvPr>
            <p:ph type="pic" sz="quarter" idx="14"/>
          </p:nvPr>
        </p:nvSpPr>
        <p:spPr bwMode="gray">
          <a:xfrm>
            <a:off x="5097461" y="1952625"/>
            <a:ext cx="7094538" cy="4905375"/>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1309656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ntro 5 C">
    <p:spTree>
      <p:nvGrpSpPr>
        <p:cNvPr id="1" name=""/>
        <p:cNvGrpSpPr/>
        <p:nvPr/>
      </p:nvGrpSpPr>
      <p:grpSpPr>
        <a:xfrm>
          <a:off x="0" y="0"/>
          <a:ext cx="0" cy="0"/>
          <a:chOff x="0" y="0"/>
          <a:chExt cx="0" cy="0"/>
        </a:xfrm>
      </p:grpSpPr>
      <p:pic>
        <p:nvPicPr>
          <p:cNvPr id="16" name="Grafik 15" descr="Universität Bremen Logo">
            <a:extLst>
              <a:ext uri="{FF2B5EF4-FFF2-40B4-BE49-F238E27FC236}">
                <a16:creationId xmlns:a16="http://schemas.microsoft.com/office/drawing/2014/main" id="{72B2DB94-68FD-436F-85E5-527459CBD954}"/>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 name="Titel 1">
            <a:extLst>
              <a:ext uri="{FF2B5EF4-FFF2-40B4-BE49-F238E27FC236}">
                <a16:creationId xmlns:a16="http://schemas.microsoft.com/office/drawing/2014/main" id="{930BAA30-B477-41FA-8A80-40163AF57D23}"/>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1" y="1952625"/>
            <a:ext cx="12192002" cy="49053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 y="1952625"/>
            <a:ext cx="3028384" cy="4905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202723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202723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202723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2027239" cy="511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8" name="Bildplatzhalter 5" descr="Bild / Grafik / Tabelle: Hier müsste der Alternativtext ergänzt werden.">
            <a:extLst>
              <a:ext uri="{FF2B5EF4-FFF2-40B4-BE49-F238E27FC236}">
                <a16:creationId xmlns:a16="http://schemas.microsoft.com/office/drawing/2014/main" id="{CFDE88C3-06B4-440E-95D0-050925E5DC68}"/>
              </a:ext>
            </a:extLst>
          </p:cNvPr>
          <p:cNvSpPr>
            <a:spLocks noGrp="1"/>
          </p:cNvSpPr>
          <p:nvPr>
            <p:ph type="pic" sz="quarter" idx="14"/>
          </p:nvPr>
        </p:nvSpPr>
        <p:spPr bwMode="gray">
          <a:xfrm>
            <a:off x="5097461" y="1952625"/>
            <a:ext cx="7094538" cy="4905375"/>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2649561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ntro 6 A">
    <p:spTree>
      <p:nvGrpSpPr>
        <p:cNvPr id="1" name=""/>
        <p:cNvGrpSpPr/>
        <p:nvPr/>
      </p:nvGrpSpPr>
      <p:grpSpPr>
        <a:xfrm>
          <a:off x="0" y="0"/>
          <a:ext cx="0" cy="0"/>
          <a:chOff x="0" y="0"/>
          <a:chExt cx="0" cy="0"/>
        </a:xfrm>
      </p:grpSpPr>
      <p:pic>
        <p:nvPicPr>
          <p:cNvPr id="16" name="Grafik 15" descr="Universität Bremen Logo">
            <a:extLst>
              <a:ext uri="{FF2B5EF4-FFF2-40B4-BE49-F238E27FC236}">
                <a16:creationId xmlns:a16="http://schemas.microsoft.com/office/drawing/2014/main" id="{530156D1-77E1-4E7E-B7CE-7BA842FD8DE2}"/>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 name="Titel 1">
            <a:extLst>
              <a:ext uri="{FF2B5EF4-FFF2-40B4-BE49-F238E27FC236}">
                <a16:creationId xmlns:a16="http://schemas.microsoft.com/office/drawing/2014/main" id="{57299FA8-EC53-473B-AD77-F12A14D6D3D4}"/>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p>
        </p:txBody>
      </p:sp>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12191999" cy="490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2027239" cy="4981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8" name="Bildplatzhalter 5" descr="Bild / Grafik / Tabelle: Hier müsste der Alternativtext ergänzt werden.">
            <a:extLst>
              <a:ext uri="{FF2B5EF4-FFF2-40B4-BE49-F238E27FC236}">
                <a16:creationId xmlns:a16="http://schemas.microsoft.com/office/drawing/2014/main" id="{CFDE88C3-06B4-440E-95D0-050925E5DC68}"/>
              </a:ext>
            </a:extLst>
          </p:cNvPr>
          <p:cNvSpPr>
            <a:spLocks noGrp="1"/>
          </p:cNvSpPr>
          <p:nvPr>
            <p:ph type="pic" sz="quarter" idx="14"/>
          </p:nvPr>
        </p:nvSpPr>
        <p:spPr bwMode="gray">
          <a:xfrm>
            <a:off x="3035299" y="1952625"/>
            <a:ext cx="9156699" cy="4905375"/>
          </a:xfrm>
          <a:solidFill>
            <a:schemeClr val="bg2"/>
          </a:solidFill>
        </p:spPr>
        <p:txBody>
          <a:bodyPr anchor="ctr"/>
          <a:lstStyle>
            <a:lvl1pPr marL="0" indent="0" algn="ctr">
              <a:buNone/>
              <a:defRPr/>
            </a:lvl1pPr>
          </a:lstStyle>
          <a:p>
            <a:r>
              <a:rPr lang="de-DE"/>
              <a:t>Bild durch Klicken auf Symbol hinzufügen</a:t>
            </a:r>
            <a:endParaRPr lang="de-DE" dirty="0"/>
          </a:p>
        </p:txBody>
      </p:sp>
      <p:sp>
        <p:nvSpPr>
          <p:cNvPr id="19" name="Rechteck 18">
            <a:extLst>
              <a:ext uri="{FF2B5EF4-FFF2-40B4-BE49-F238E27FC236}">
                <a16:creationId xmlns:a16="http://schemas.microsoft.com/office/drawing/2014/main" id="{40FA568C-805B-407C-9EE5-FB8CBB39EC69}"/>
              </a:ext>
              <a:ext uri="{C183D7F6-B498-43B3-948B-1728B52AA6E4}">
                <adec:decorative xmlns:adec="http://schemas.microsoft.com/office/drawing/2017/decorative" val="1"/>
              </a:ext>
            </a:extLst>
          </p:cNvPr>
          <p:cNvSpPr/>
          <p:nvPr userDrawn="1"/>
        </p:nvSpPr>
        <p:spPr bwMode="gray">
          <a:xfrm>
            <a:off x="-1" y="6375123"/>
            <a:ext cx="2027239" cy="4828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2" name="Rechteck 21">
            <a:extLst>
              <a:ext uri="{FF2B5EF4-FFF2-40B4-BE49-F238E27FC236}">
                <a16:creationId xmlns:a16="http://schemas.microsoft.com/office/drawing/2014/main" id="{1A078990-72C4-435D-8DE4-33CD5E1B664F}"/>
              </a:ext>
              <a:ext uri="{C183D7F6-B498-43B3-948B-1728B52AA6E4}">
                <adec:decorative xmlns:adec="http://schemas.microsoft.com/office/drawing/2017/decorative" val="1"/>
              </a:ext>
            </a:extLst>
          </p:cNvPr>
          <p:cNvSpPr/>
          <p:nvPr userDrawn="1"/>
        </p:nvSpPr>
        <p:spPr bwMode="gray">
          <a:xfrm>
            <a:off x="2027238" y="6375123"/>
            <a:ext cx="1001147" cy="482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Tree>
    <p:extLst>
      <p:ext uri="{BB962C8B-B14F-4D97-AF65-F5344CB8AC3E}">
        <p14:creationId xmlns:p14="http://schemas.microsoft.com/office/powerpoint/2010/main" val="2602081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6 B">
    <p:spTree>
      <p:nvGrpSpPr>
        <p:cNvPr id="1" name=""/>
        <p:cNvGrpSpPr/>
        <p:nvPr/>
      </p:nvGrpSpPr>
      <p:grpSpPr>
        <a:xfrm>
          <a:off x="0" y="0"/>
          <a:ext cx="0" cy="0"/>
          <a:chOff x="0" y="0"/>
          <a:chExt cx="0" cy="0"/>
        </a:xfrm>
      </p:grpSpPr>
      <p:pic>
        <p:nvPicPr>
          <p:cNvPr id="16" name="Grafik 15" descr="Universität Bremen Logo">
            <a:extLst>
              <a:ext uri="{FF2B5EF4-FFF2-40B4-BE49-F238E27FC236}">
                <a16:creationId xmlns:a16="http://schemas.microsoft.com/office/drawing/2014/main" id="{530156D1-77E1-4E7E-B7CE-7BA842FD8DE2}"/>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 name="Titel 1">
            <a:extLst>
              <a:ext uri="{FF2B5EF4-FFF2-40B4-BE49-F238E27FC236}">
                <a16:creationId xmlns:a16="http://schemas.microsoft.com/office/drawing/2014/main" id="{4C381E07-B583-4152-B73A-EDA546918E3B}"/>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endParaRPr lang="de-DE" dirty="0"/>
          </a:p>
        </p:txBody>
      </p:sp>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12191999" cy="490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2027239"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2027239" cy="511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8" name="Bildplatzhalter 5" descr="Bild / Grafik / Tabelle: Hier müsste der Alternativtext ergänzt werden.">
            <a:extLst>
              <a:ext uri="{FF2B5EF4-FFF2-40B4-BE49-F238E27FC236}">
                <a16:creationId xmlns:a16="http://schemas.microsoft.com/office/drawing/2014/main" id="{CFDE88C3-06B4-440E-95D0-050925E5DC68}"/>
              </a:ext>
            </a:extLst>
          </p:cNvPr>
          <p:cNvSpPr>
            <a:spLocks noGrp="1"/>
          </p:cNvSpPr>
          <p:nvPr>
            <p:ph type="pic" sz="quarter" idx="14"/>
          </p:nvPr>
        </p:nvSpPr>
        <p:spPr bwMode="gray">
          <a:xfrm>
            <a:off x="3035299" y="1952625"/>
            <a:ext cx="9156699" cy="4905375"/>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2109300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ntro 6 C">
    <p:spTree>
      <p:nvGrpSpPr>
        <p:cNvPr id="1" name=""/>
        <p:cNvGrpSpPr/>
        <p:nvPr/>
      </p:nvGrpSpPr>
      <p:grpSpPr>
        <a:xfrm>
          <a:off x="0" y="0"/>
          <a:ext cx="0" cy="0"/>
          <a:chOff x="0" y="0"/>
          <a:chExt cx="0" cy="0"/>
        </a:xfrm>
      </p:grpSpPr>
      <p:pic>
        <p:nvPicPr>
          <p:cNvPr id="16" name="Grafik 15" descr="Universität Bremen Logo">
            <a:extLst>
              <a:ext uri="{FF2B5EF4-FFF2-40B4-BE49-F238E27FC236}">
                <a16:creationId xmlns:a16="http://schemas.microsoft.com/office/drawing/2014/main" id="{530156D1-77E1-4E7E-B7CE-7BA842FD8DE2}"/>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 name="Titel 1">
            <a:extLst>
              <a:ext uri="{FF2B5EF4-FFF2-40B4-BE49-F238E27FC236}">
                <a16:creationId xmlns:a16="http://schemas.microsoft.com/office/drawing/2014/main" id="{1B45980E-85C8-416B-B2B6-18D60CB104C5}"/>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endParaRPr lang="de-DE" dirty="0"/>
          </a:p>
        </p:txBody>
      </p:sp>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12191999" cy="4905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202723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202723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202723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2027239" cy="5117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8" name="Bildplatzhalter 5" descr="Bild / Grafik / Tabelle: Hier müsste der Alternativtext ergänzt werden.">
            <a:extLst>
              <a:ext uri="{FF2B5EF4-FFF2-40B4-BE49-F238E27FC236}">
                <a16:creationId xmlns:a16="http://schemas.microsoft.com/office/drawing/2014/main" id="{CFDE88C3-06B4-440E-95D0-050925E5DC68}"/>
              </a:ext>
            </a:extLst>
          </p:cNvPr>
          <p:cNvSpPr>
            <a:spLocks noGrp="1"/>
          </p:cNvSpPr>
          <p:nvPr>
            <p:ph type="pic" sz="quarter" idx="14"/>
          </p:nvPr>
        </p:nvSpPr>
        <p:spPr bwMode="gray">
          <a:xfrm>
            <a:off x="3035299" y="1952625"/>
            <a:ext cx="9156699" cy="4905375"/>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2471236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elfolie A">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A9035FAC-D761-F94E-80A8-FDA2F0BDF4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2536769" y="-2732850"/>
            <a:ext cx="7056784" cy="12323699"/>
          </a:xfrm>
          <a:prstGeom prst="rect">
            <a:avLst/>
          </a:prstGeom>
        </p:spPr>
      </p:pic>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2570795" y="2348880"/>
            <a:ext cx="1523492" cy="44011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5" name="Textplatzhalter 4">
            <a:extLst>
              <a:ext uri="{FF2B5EF4-FFF2-40B4-BE49-F238E27FC236}">
                <a16:creationId xmlns:a16="http://schemas.microsoft.com/office/drawing/2014/main" id="{42DBA84A-1C09-4417-8A28-693A4789E3D4}"/>
              </a:ext>
            </a:extLst>
          </p:cNvPr>
          <p:cNvSpPr>
            <a:spLocks noGrp="1"/>
          </p:cNvSpPr>
          <p:nvPr>
            <p:ph type="body" sz="quarter" idx="11" hasCustomPrompt="1"/>
          </p:nvPr>
        </p:nvSpPr>
        <p:spPr>
          <a:xfrm>
            <a:off x="9644423" y="413303"/>
            <a:ext cx="2313978" cy="819453"/>
          </a:xfrm>
        </p:spPr>
        <p:txBody>
          <a:bodyPr/>
          <a:lstStyle>
            <a:lvl1pPr marL="0" indent="0">
              <a:lnSpc>
                <a:spcPts val="1700"/>
              </a:lnSpc>
              <a:buNone/>
              <a:defRPr sz="1700">
                <a:solidFill>
                  <a:schemeClr val="tx1"/>
                </a:solidFill>
              </a:defRPr>
            </a:lvl1pPr>
          </a:lstStyle>
          <a:p>
            <a:pPr lvl="0"/>
            <a:r>
              <a:rPr lang="de-DE" dirty="0"/>
              <a:t>Universität Bremen</a:t>
            </a:r>
            <a:br>
              <a:rPr lang="de-DE" dirty="0"/>
            </a:br>
            <a:r>
              <a:rPr lang="de-DE" dirty="0"/>
              <a:t>Institut </a:t>
            </a:r>
            <a:br>
              <a:rPr lang="de-DE" dirty="0"/>
            </a:br>
            <a:r>
              <a:rPr lang="de-DE" dirty="0"/>
              <a:t>Name des Instituts</a:t>
            </a:r>
          </a:p>
        </p:txBody>
      </p:sp>
      <p:sp>
        <p:nvSpPr>
          <p:cNvPr id="31" name="Textplatzhalter 4">
            <a:extLst>
              <a:ext uri="{FF2B5EF4-FFF2-40B4-BE49-F238E27FC236}">
                <a16:creationId xmlns:a16="http://schemas.microsoft.com/office/drawing/2014/main" id="{944D7B0C-537D-4632-89BB-5134317D7F46}"/>
              </a:ext>
            </a:extLst>
          </p:cNvPr>
          <p:cNvSpPr>
            <a:spLocks noGrp="1"/>
          </p:cNvSpPr>
          <p:nvPr>
            <p:ph type="body" sz="quarter" idx="12" hasCustomPrompt="1"/>
          </p:nvPr>
        </p:nvSpPr>
        <p:spPr>
          <a:xfrm>
            <a:off x="9644423" y="1317273"/>
            <a:ext cx="2313978" cy="699951"/>
          </a:xfrm>
        </p:spPr>
        <p:txBody>
          <a:bodyPr/>
          <a:lstStyle>
            <a:lvl1pPr marL="0" indent="0">
              <a:lnSpc>
                <a:spcPts val="1200"/>
              </a:lnSpc>
              <a:buNone/>
              <a:defRPr sz="1000">
                <a:solidFill>
                  <a:schemeClr val="tx1"/>
                </a:solidFill>
              </a:defRPr>
            </a:lvl1pPr>
          </a:lstStyle>
          <a:p>
            <a:pPr lvl="0"/>
            <a:r>
              <a:rPr lang="de-DE" dirty="0"/>
              <a:t>Fachbereich 00</a:t>
            </a:r>
            <a:br>
              <a:rPr lang="de-DE" dirty="0"/>
            </a:br>
            <a:r>
              <a:rPr lang="de-DE" dirty="0"/>
              <a:t>Name des Fachbereichs</a:t>
            </a:r>
            <a:br>
              <a:rPr lang="de-DE" dirty="0"/>
            </a:br>
            <a:r>
              <a:rPr lang="de-DE" dirty="0"/>
              <a:t>auch zweizeilig möglich</a:t>
            </a:r>
          </a:p>
        </p:txBody>
      </p:sp>
      <p:sp>
        <p:nvSpPr>
          <p:cNvPr id="2" name="Titel 1">
            <a:extLst>
              <a:ext uri="{FF2B5EF4-FFF2-40B4-BE49-F238E27FC236}">
                <a16:creationId xmlns:a16="http://schemas.microsoft.com/office/drawing/2014/main" id="{8D5FD6B9-D8D0-444F-B0F1-22A35C6DE973}"/>
              </a:ext>
            </a:extLst>
          </p:cNvPr>
          <p:cNvSpPr>
            <a:spLocks noGrp="1"/>
          </p:cNvSpPr>
          <p:nvPr>
            <p:ph type="ctrTitle"/>
          </p:nvPr>
        </p:nvSpPr>
        <p:spPr bwMode="gray">
          <a:xfrm>
            <a:off x="2532063" y="202734"/>
            <a:ext cx="9143999" cy="1351104"/>
          </a:xfrm>
        </p:spPr>
        <p:txBody>
          <a:bodyPr anchor="t"/>
          <a:lstStyle>
            <a:lvl1pPr algn="l">
              <a:defRPr sz="4800" b="1" spc="140" baseline="0">
                <a:solidFill>
                  <a:schemeClr val="tx1"/>
                </a:solidFill>
              </a:defRPr>
            </a:lvl1pPr>
          </a:lstStyle>
          <a:p>
            <a:r>
              <a:rPr lang="de-DE" dirty="0"/>
              <a:t>Titelmasterformat durch Klicken bearbeiten</a:t>
            </a:r>
          </a:p>
        </p:txBody>
      </p:sp>
      <p:sp>
        <p:nvSpPr>
          <p:cNvPr id="3" name="Untertitel 2">
            <a:extLst>
              <a:ext uri="{FF2B5EF4-FFF2-40B4-BE49-F238E27FC236}">
                <a16:creationId xmlns:a16="http://schemas.microsoft.com/office/drawing/2014/main" id="{980788EE-D25E-475C-AA59-F30663DF7F6C}"/>
              </a:ext>
            </a:extLst>
          </p:cNvPr>
          <p:cNvSpPr>
            <a:spLocks noGrp="1"/>
          </p:cNvSpPr>
          <p:nvPr>
            <p:ph type="subTitle" idx="1"/>
          </p:nvPr>
        </p:nvSpPr>
        <p:spPr bwMode="gray">
          <a:xfrm>
            <a:off x="2027237" y="3849712"/>
            <a:ext cx="9145587" cy="1055663"/>
          </a:xfrm>
        </p:spPr>
        <p:txBody>
          <a:bodyPr/>
          <a:lstStyle>
            <a:lvl1pPr marL="0" indent="0" algn="l">
              <a:lnSpc>
                <a:spcPct val="100000"/>
              </a:lnSpc>
              <a:buNone/>
              <a:defRPr sz="2400" spc="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sp>
        <p:nvSpPr>
          <p:cNvPr id="19" name="Textplatzhalter 18">
            <a:extLst>
              <a:ext uri="{FF2B5EF4-FFF2-40B4-BE49-F238E27FC236}">
                <a16:creationId xmlns:a16="http://schemas.microsoft.com/office/drawing/2014/main" id="{41D381FE-4517-4C56-A7DE-19E7CE311352}"/>
              </a:ext>
            </a:extLst>
          </p:cNvPr>
          <p:cNvSpPr>
            <a:spLocks noGrp="1"/>
          </p:cNvSpPr>
          <p:nvPr>
            <p:ph type="body" sz="quarter" idx="10"/>
          </p:nvPr>
        </p:nvSpPr>
        <p:spPr bwMode="gray">
          <a:xfrm>
            <a:off x="2027238" y="5355020"/>
            <a:ext cx="5076825" cy="1055663"/>
          </a:xfrm>
        </p:spPr>
        <p:txBody>
          <a:bodyPr anchor="b"/>
          <a:lstStyle>
            <a:lvl1pPr marL="0" indent="0">
              <a:lnSpc>
                <a:spcPct val="100000"/>
              </a:lnSpc>
              <a:buNone/>
              <a:defRPr sz="1800">
                <a:solidFill>
                  <a:schemeClr val="tx1"/>
                </a:solidFill>
              </a:defRPr>
            </a:lvl1pPr>
            <a:lvl2pPr>
              <a:lnSpc>
                <a:spcPct val="100000"/>
              </a:lnSpc>
              <a:defRPr sz="1700"/>
            </a:lvl2pPr>
            <a:lvl3pPr>
              <a:lnSpc>
                <a:spcPct val="100000"/>
              </a:lnSpc>
              <a:defRPr sz="1700"/>
            </a:lvl3pPr>
            <a:lvl4pPr>
              <a:lnSpc>
                <a:spcPct val="100000"/>
              </a:lnSpc>
              <a:defRPr sz="1700"/>
            </a:lvl4pPr>
            <a:lvl5pPr>
              <a:lnSpc>
                <a:spcPct val="100000"/>
              </a:lnSpc>
              <a:defRPr sz="1700"/>
            </a:lvl5pPr>
          </a:lstStyle>
          <a:p>
            <a:pPr lvl="0"/>
            <a:r>
              <a:rPr lang="de-DE"/>
              <a:t>Formatvorlagen des Textmasters bearbeiten</a:t>
            </a:r>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2570797" y="2852676"/>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2570797" y="3825813"/>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2570797" y="4797363"/>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2570797" y="5768913"/>
            <a:ext cx="1019175" cy="511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7" name="Rechteck 26">
            <a:extLst>
              <a:ext uri="{FF2B5EF4-FFF2-40B4-BE49-F238E27FC236}">
                <a16:creationId xmlns:a16="http://schemas.microsoft.com/office/drawing/2014/main" id="{CE21CB02-D9C6-4FAF-A21F-7A8AE11A4BEF}"/>
              </a:ext>
              <a:ext uri="{C183D7F6-B498-43B3-948B-1728B52AA6E4}">
                <adec:decorative xmlns:adec="http://schemas.microsoft.com/office/drawing/2017/decorative" val="1"/>
              </a:ext>
            </a:extLst>
          </p:cNvPr>
          <p:cNvSpPr/>
          <p:nvPr userDrawn="1"/>
        </p:nvSpPr>
        <p:spPr bwMode="gray">
          <a:xfrm>
            <a:off x="-2570797" y="6267111"/>
            <a:ext cx="1019175" cy="4828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8" name="Rechteck 27">
            <a:extLst>
              <a:ext uri="{FF2B5EF4-FFF2-40B4-BE49-F238E27FC236}">
                <a16:creationId xmlns:a16="http://schemas.microsoft.com/office/drawing/2014/main" id="{8807AC72-7C0F-482B-A3FD-7609DF861556}"/>
              </a:ext>
              <a:ext uri="{C183D7F6-B498-43B3-948B-1728B52AA6E4}">
                <adec:decorative xmlns:adec="http://schemas.microsoft.com/office/drawing/2017/decorative" val="1"/>
              </a:ext>
            </a:extLst>
          </p:cNvPr>
          <p:cNvSpPr/>
          <p:nvPr userDrawn="1"/>
        </p:nvSpPr>
        <p:spPr bwMode="gray">
          <a:xfrm>
            <a:off x="-1551622" y="6267111"/>
            <a:ext cx="503745" cy="482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Tree>
    <p:extLst>
      <p:ext uri="{BB962C8B-B14F-4D97-AF65-F5344CB8AC3E}">
        <p14:creationId xmlns:p14="http://schemas.microsoft.com/office/powerpoint/2010/main" val="3305718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elfolie B">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 y="2456892"/>
            <a:ext cx="1523492" cy="44011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pic>
        <p:nvPicPr>
          <p:cNvPr id="22" name="Grafik 21" descr="Universität Bremen Logo">
            <a:extLst>
              <a:ext uri="{FF2B5EF4-FFF2-40B4-BE49-F238E27FC236}">
                <a16:creationId xmlns:a16="http://schemas.microsoft.com/office/drawing/2014/main" id="{74606240-60D4-4B3E-82C2-370D55879F63}"/>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7" name="Textplatzhalter 4">
            <a:extLst>
              <a:ext uri="{FF2B5EF4-FFF2-40B4-BE49-F238E27FC236}">
                <a16:creationId xmlns:a16="http://schemas.microsoft.com/office/drawing/2014/main" id="{51BE191D-BA69-45CE-B3CA-2D7E2DAA0AA6}"/>
              </a:ext>
            </a:extLst>
          </p:cNvPr>
          <p:cNvSpPr>
            <a:spLocks noGrp="1"/>
          </p:cNvSpPr>
          <p:nvPr>
            <p:ph type="body" sz="quarter" idx="11" hasCustomPrompt="1"/>
          </p:nvPr>
        </p:nvSpPr>
        <p:spPr>
          <a:xfrm>
            <a:off x="9644423" y="413303"/>
            <a:ext cx="2313978" cy="819453"/>
          </a:xfrm>
        </p:spPr>
        <p:txBody>
          <a:bodyPr/>
          <a:lstStyle>
            <a:lvl1pPr marL="0" indent="0">
              <a:lnSpc>
                <a:spcPts val="1700"/>
              </a:lnSpc>
              <a:buNone/>
              <a:defRPr sz="1700"/>
            </a:lvl1pPr>
          </a:lstStyle>
          <a:p>
            <a:pPr lvl="0"/>
            <a:r>
              <a:rPr lang="de-DE" dirty="0"/>
              <a:t>Universität Bremen</a:t>
            </a:r>
            <a:br>
              <a:rPr lang="de-DE" dirty="0"/>
            </a:br>
            <a:r>
              <a:rPr lang="de-DE" dirty="0"/>
              <a:t>Institut </a:t>
            </a:r>
            <a:br>
              <a:rPr lang="de-DE" dirty="0"/>
            </a:br>
            <a:r>
              <a:rPr lang="de-DE" dirty="0"/>
              <a:t>Name des Instituts</a:t>
            </a:r>
          </a:p>
        </p:txBody>
      </p:sp>
      <p:sp>
        <p:nvSpPr>
          <p:cNvPr id="28" name="Textplatzhalter 4">
            <a:extLst>
              <a:ext uri="{FF2B5EF4-FFF2-40B4-BE49-F238E27FC236}">
                <a16:creationId xmlns:a16="http://schemas.microsoft.com/office/drawing/2014/main" id="{AE7493CB-B34A-4D25-8DA7-01E33962A427}"/>
              </a:ext>
            </a:extLst>
          </p:cNvPr>
          <p:cNvSpPr>
            <a:spLocks noGrp="1"/>
          </p:cNvSpPr>
          <p:nvPr>
            <p:ph type="body" sz="quarter" idx="12" hasCustomPrompt="1"/>
          </p:nvPr>
        </p:nvSpPr>
        <p:spPr>
          <a:xfrm>
            <a:off x="9644423" y="1317273"/>
            <a:ext cx="2313978" cy="699951"/>
          </a:xfrm>
        </p:spPr>
        <p:txBody>
          <a:bodyPr/>
          <a:lstStyle>
            <a:lvl1pPr marL="0" indent="0">
              <a:lnSpc>
                <a:spcPts val="1200"/>
              </a:lnSpc>
              <a:buNone/>
              <a:defRPr sz="1000"/>
            </a:lvl1pPr>
          </a:lstStyle>
          <a:p>
            <a:pPr lvl="0"/>
            <a:r>
              <a:rPr lang="de-DE" dirty="0"/>
              <a:t>Fachbereich 00</a:t>
            </a:r>
            <a:br>
              <a:rPr lang="de-DE" dirty="0"/>
            </a:br>
            <a:r>
              <a:rPr lang="de-DE" dirty="0"/>
              <a:t>Name des Fachbereichs</a:t>
            </a:r>
            <a:br>
              <a:rPr lang="de-DE" dirty="0"/>
            </a:br>
            <a:r>
              <a:rPr lang="de-DE" dirty="0"/>
              <a:t>auch zweizeilig möglich</a:t>
            </a:r>
          </a:p>
        </p:txBody>
      </p:sp>
      <p:sp>
        <p:nvSpPr>
          <p:cNvPr id="2" name="Titel 1">
            <a:extLst>
              <a:ext uri="{FF2B5EF4-FFF2-40B4-BE49-F238E27FC236}">
                <a16:creationId xmlns:a16="http://schemas.microsoft.com/office/drawing/2014/main" id="{8D5FD6B9-D8D0-444F-B0F1-22A35C6DE973}"/>
              </a:ext>
            </a:extLst>
          </p:cNvPr>
          <p:cNvSpPr>
            <a:spLocks noGrp="1"/>
          </p:cNvSpPr>
          <p:nvPr>
            <p:ph type="ctrTitle"/>
          </p:nvPr>
        </p:nvSpPr>
        <p:spPr bwMode="gray">
          <a:xfrm>
            <a:off x="2027237" y="2365928"/>
            <a:ext cx="9143999" cy="1351104"/>
          </a:xfrm>
        </p:spPr>
        <p:txBody>
          <a:bodyPr anchor="t"/>
          <a:lstStyle>
            <a:lvl1pPr algn="l">
              <a:defRPr sz="4800" spc="140" baseline="0"/>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980788EE-D25E-475C-AA59-F30663DF7F6C}"/>
              </a:ext>
            </a:extLst>
          </p:cNvPr>
          <p:cNvSpPr>
            <a:spLocks noGrp="1"/>
          </p:cNvSpPr>
          <p:nvPr>
            <p:ph type="subTitle" idx="1"/>
          </p:nvPr>
        </p:nvSpPr>
        <p:spPr bwMode="gray">
          <a:xfrm>
            <a:off x="2027237" y="3849712"/>
            <a:ext cx="9145587" cy="1055663"/>
          </a:xfrm>
        </p:spPr>
        <p:txBody>
          <a:bodyPr/>
          <a:lstStyle>
            <a:lvl1pPr marL="0" indent="0" algn="l">
              <a:lnSpc>
                <a:spcPct val="100000"/>
              </a:lnSpc>
              <a:buNone/>
              <a:defRPr sz="240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9" name="Textplatzhalter 18">
            <a:extLst>
              <a:ext uri="{FF2B5EF4-FFF2-40B4-BE49-F238E27FC236}">
                <a16:creationId xmlns:a16="http://schemas.microsoft.com/office/drawing/2014/main" id="{41D381FE-4517-4C56-A7DE-19E7CE311352}"/>
              </a:ext>
            </a:extLst>
          </p:cNvPr>
          <p:cNvSpPr>
            <a:spLocks noGrp="1"/>
          </p:cNvSpPr>
          <p:nvPr>
            <p:ph type="body" sz="quarter" idx="10"/>
          </p:nvPr>
        </p:nvSpPr>
        <p:spPr bwMode="gray">
          <a:xfrm>
            <a:off x="2027238" y="5355020"/>
            <a:ext cx="5076825" cy="1055663"/>
          </a:xfrm>
        </p:spPr>
        <p:txBody>
          <a:bodyPr anchor="b"/>
          <a:lstStyle>
            <a:lvl1pPr marL="0" indent="0">
              <a:lnSpc>
                <a:spcPct val="100000"/>
              </a:lnSpc>
              <a:buNone/>
              <a:defRPr sz="1800"/>
            </a:lvl1pPr>
            <a:lvl2pPr>
              <a:lnSpc>
                <a:spcPct val="100000"/>
              </a:lnSpc>
              <a:defRPr sz="1700"/>
            </a:lvl2pPr>
            <a:lvl3pPr>
              <a:lnSpc>
                <a:spcPct val="100000"/>
              </a:lnSpc>
              <a:defRPr sz="1700"/>
            </a:lvl3pPr>
            <a:lvl4pPr>
              <a:lnSpc>
                <a:spcPct val="100000"/>
              </a:lnSpc>
              <a:defRPr sz="1700"/>
            </a:lvl4pPr>
            <a:lvl5pPr>
              <a:lnSpc>
                <a:spcPct val="100000"/>
              </a:lnSpc>
              <a:defRPr sz="1700"/>
            </a:lvl5pPr>
          </a:lstStyle>
          <a:p>
            <a:pPr lvl="0"/>
            <a:r>
              <a:rPr lang="de-DE"/>
              <a:t>Formatvorlagen des Textmasters bearbeiten</a:t>
            </a:r>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1019175" cy="511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9" name="Eckige Klammer rechts 28">
            <a:extLst>
              <a:ext uri="{FF2B5EF4-FFF2-40B4-BE49-F238E27FC236}">
                <a16:creationId xmlns:a16="http://schemas.microsoft.com/office/drawing/2014/main" id="{7B79195D-A05E-4DEC-9BC6-6B4C8E00C032}"/>
              </a:ext>
              <a:ext uri="{C183D7F6-B498-43B3-948B-1728B52AA6E4}">
                <adec:decorative xmlns:adec="http://schemas.microsoft.com/office/drawing/2017/decorative" val="1"/>
              </a:ext>
            </a:extLst>
          </p:cNvPr>
          <p:cNvSpPr/>
          <p:nvPr userDrawn="1"/>
        </p:nvSpPr>
        <p:spPr bwMode="gray">
          <a:xfrm rot="5400000">
            <a:off x="9674565" y="4876403"/>
            <a:ext cx="189310" cy="4390863"/>
          </a:xfrm>
          <a:prstGeom prst="rightBracket">
            <a:avLst>
              <a:gd name="adj" fmla="val 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0" name="Rechteck 29">
            <a:extLst>
              <a:ext uri="{FF2B5EF4-FFF2-40B4-BE49-F238E27FC236}">
                <a16:creationId xmlns:a16="http://schemas.microsoft.com/office/drawing/2014/main" id="{CBF008EA-A215-4D23-A3F1-26DE0C8EFE0A}"/>
              </a:ext>
              <a:ext uri="{C183D7F6-B498-43B3-948B-1728B52AA6E4}">
                <adec:decorative xmlns:adec="http://schemas.microsoft.com/office/drawing/2017/decorative" val="1"/>
              </a:ext>
            </a:extLst>
          </p:cNvPr>
          <p:cNvSpPr/>
          <p:nvPr userDrawn="1"/>
        </p:nvSpPr>
        <p:spPr bwMode="gray">
          <a:xfrm>
            <a:off x="7572164" y="6957392"/>
            <a:ext cx="4390863" cy="189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ts val="1200"/>
              </a:lnSpc>
            </a:pPr>
            <a:r>
              <a:rPr lang="de-DE" sz="900" b="0" spc="20" baseline="0" dirty="0">
                <a:solidFill>
                  <a:schemeClr val="bg1">
                    <a:lumMod val="50000"/>
                  </a:schemeClr>
                </a:solidFill>
              </a:rPr>
              <a:t>Eingabe im Titelmaster (Ansicht &gt; Folienmaster)</a:t>
            </a:r>
          </a:p>
        </p:txBody>
      </p:sp>
    </p:spTree>
    <p:extLst>
      <p:ext uri="{BB962C8B-B14F-4D97-AF65-F5344CB8AC3E}">
        <p14:creationId xmlns:p14="http://schemas.microsoft.com/office/powerpoint/2010/main" val="3765040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Zwischentitel 1 A">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 y="2456892"/>
            <a:ext cx="1523492" cy="44011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8D5FD6B9-D8D0-444F-B0F1-22A35C6DE973}"/>
              </a:ext>
            </a:extLst>
          </p:cNvPr>
          <p:cNvSpPr>
            <a:spLocks noGrp="1"/>
          </p:cNvSpPr>
          <p:nvPr>
            <p:ph type="ctrTitle"/>
          </p:nvPr>
        </p:nvSpPr>
        <p:spPr bwMode="gray">
          <a:xfrm>
            <a:off x="2027237" y="2373548"/>
            <a:ext cx="9143999" cy="1055663"/>
          </a:xfrm>
        </p:spPr>
        <p:txBody>
          <a:bodyPr anchor="t"/>
          <a:lstStyle>
            <a:lvl1pPr algn="l">
              <a:defRPr sz="3600" spc="110" baseline="0"/>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980788EE-D25E-475C-AA59-F30663DF7F6C}"/>
              </a:ext>
            </a:extLst>
          </p:cNvPr>
          <p:cNvSpPr>
            <a:spLocks noGrp="1"/>
          </p:cNvSpPr>
          <p:nvPr>
            <p:ph type="subTitle" idx="1"/>
          </p:nvPr>
        </p:nvSpPr>
        <p:spPr bwMode="gray">
          <a:xfrm>
            <a:off x="2027237" y="3652644"/>
            <a:ext cx="9145587" cy="1055663"/>
          </a:xfrm>
        </p:spPr>
        <p:txBody>
          <a:bodyPr/>
          <a:lstStyle>
            <a:lvl1pPr marL="0" indent="0" algn="l">
              <a:lnSpc>
                <a:spcPct val="100000"/>
              </a:lnSpc>
              <a:buNone/>
              <a:defRPr sz="240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1019175"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1019175"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1019175"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1019175" cy="511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Tree>
    <p:extLst>
      <p:ext uri="{BB962C8B-B14F-4D97-AF65-F5344CB8AC3E}">
        <p14:creationId xmlns:p14="http://schemas.microsoft.com/office/powerpoint/2010/main" val="3573652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1 B">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5087937" cy="490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pic>
        <p:nvPicPr>
          <p:cNvPr id="8" name="Grafik 7" descr="Universität Bremen Logo">
            <a:extLst>
              <a:ext uri="{FF2B5EF4-FFF2-40B4-BE49-F238E27FC236}">
                <a16:creationId xmlns:a16="http://schemas.microsoft.com/office/drawing/2014/main" id="{0A356983-F90E-4A48-860D-1EC103066500}"/>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4043364"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4043364"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4043364"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84655"/>
            <a:ext cx="4043364"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5087938" y="1952625"/>
            <a:ext cx="7104062" cy="49053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1" name="Rechteck 30">
            <a:extLst>
              <a:ext uri="{FF2B5EF4-FFF2-40B4-BE49-F238E27FC236}">
                <a16:creationId xmlns:a16="http://schemas.microsoft.com/office/drawing/2014/main" id="{D3DA0664-74DA-496A-A215-87EE34D61CA4}"/>
              </a:ext>
              <a:ext uri="{C183D7F6-B498-43B3-948B-1728B52AA6E4}">
                <adec:decorative xmlns:adec="http://schemas.microsoft.com/office/drawing/2017/decorative" val="1"/>
              </a:ext>
            </a:extLst>
          </p:cNvPr>
          <p:cNvSpPr/>
          <p:nvPr userDrawn="1"/>
        </p:nvSpPr>
        <p:spPr bwMode="gray">
          <a:xfrm>
            <a:off x="6096000" y="2960688"/>
            <a:ext cx="1008063" cy="3897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2" name="Rechteck 31">
            <a:extLst>
              <a:ext uri="{FF2B5EF4-FFF2-40B4-BE49-F238E27FC236}">
                <a16:creationId xmlns:a16="http://schemas.microsoft.com/office/drawing/2014/main" id="{4FB1D8DA-EE61-4B45-A0BE-6F822FC03B7A}"/>
              </a:ext>
              <a:ext uri="{C183D7F6-B498-43B3-948B-1728B52AA6E4}">
                <adec:decorative xmlns:adec="http://schemas.microsoft.com/office/drawing/2017/decorative" val="1"/>
              </a:ext>
            </a:extLst>
          </p:cNvPr>
          <p:cNvSpPr/>
          <p:nvPr userDrawn="1"/>
        </p:nvSpPr>
        <p:spPr bwMode="gray">
          <a:xfrm>
            <a:off x="8155553" y="2960688"/>
            <a:ext cx="1008063" cy="3897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3" name="Rechteck 32">
            <a:extLst>
              <a:ext uri="{FF2B5EF4-FFF2-40B4-BE49-F238E27FC236}">
                <a16:creationId xmlns:a16="http://schemas.microsoft.com/office/drawing/2014/main" id="{E4141D52-3618-414B-A563-6A32A782B37C}"/>
              </a:ext>
              <a:ext uri="{C183D7F6-B498-43B3-948B-1728B52AA6E4}">
                <adec:decorative xmlns:adec="http://schemas.microsoft.com/office/drawing/2017/decorative" val="1"/>
              </a:ext>
            </a:extLst>
          </p:cNvPr>
          <p:cNvSpPr/>
          <p:nvPr userDrawn="1"/>
        </p:nvSpPr>
        <p:spPr bwMode="gray">
          <a:xfrm>
            <a:off x="10164763" y="2960688"/>
            <a:ext cx="1008063" cy="3897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D2D7F9D9-8D3D-4A09-8A9A-B835470B9813}"/>
              </a:ext>
            </a:extLst>
          </p:cNvPr>
          <p:cNvSpPr>
            <a:spLocks noGrp="1"/>
          </p:cNvSpPr>
          <p:nvPr>
            <p:ph type="title"/>
          </p:nvPr>
        </p:nvSpPr>
        <p:spPr>
          <a:xfrm>
            <a:off x="5087937" y="385178"/>
            <a:ext cx="6084889" cy="590478"/>
          </a:xfrm>
        </p:spPr>
        <p:txBody>
          <a:bodyPr/>
          <a:lstStyle>
            <a:lvl1pPr>
              <a:defRPr sz="1800"/>
            </a:lvl1pPr>
          </a:lstStyle>
          <a:p>
            <a:r>
              <a:rPr lang="de-DE"/>
              <a:t>Titelmasterformat durch Klicken bearbeiten</a:t>
            </a:r>
            <a:endParaRPr lang="de-DE" dirty="0"/>
          </a:p>
        </p:txBody>
      </p:sp>
    </p:spTree>
    <p:extLst>
      <p:ext uri="{BB962C8B-B14F-4D97-AF65-F5344CB8AC3E}">
        <p14:creationId xmlns:p14="http://schemas.microsoft.com/office/powerpoint/2010/main" val="3606302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ischentitel 1 B">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0668508" y="2456892"/>
            <a:ext cx="1523492" cy="4401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8D5FD6B9-D8D0-444F-B0F1-22A35C6DE973}"/>
              </a:ext>
            </a:extLst>
          </p:cNvPr>
          <p:cNvSpPr>
            <a:spLocks noGrp="1"/>
          </p:cNvSpPr>
          <p:nvPr>
            <p:ph type="ctrTitle"/>
          </p:nvPr>
        </p:nvSpPr>
        <p:spPr bwMode="gray">
          <a:xfrm>
            <a:off x="1023418" y="2373548"/>
            <a:ext cx="9143999" cy="1055663"/>
          </a:xfrm>
        </p:spPr>
        <p:txBody>
          <a:bodyPr anchor="t"/>
          <a:lstStyle>
            <a:lvl1pPr algn="l">
              <a:defRPr sz="3600" spc="110" baseline="0"/>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980788EE-D25E-475C-AA59-F30663DF7F6C}"/>
              </a:ext>
            </a:extLst>
          </p:cNvPr>
          <p:cNvSpPr>
            <a:spLocks noGrp="1"/>
          </p:cNvSpPr>
          <p:nvPr>
            <p:ph type="subTitle" idx="1"/>
          </p:nvPr>
        </p:nvSpPr>
        <p:spPr bwMode="gray">
          <a:xfrm>
            <a:off x="1023418" y="3652644"/>
            <a:ext cx="9145587" cy="1055663"/>
          </a:xfrm>
        </p:spPr>
        <p:txBody>
          <a:bodyPr/>
          <a:lstStyle>
            <a:lvl1pPr marL="0" indent="0" algn="l">
              <a:lnSpc>
                <a:spcPct val="100000"/>
              </a:lnSpc>
              <a:buNone/>
              <a:defRPr sz="240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1172825" y="2960688"/>
            <a:ext cx="1019175"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1172825" y="3933825"/>
            <a:ext cx="1019175"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1172825" y="4905375"/>
            <a:ext cx="1019175"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1172825" y="5876925"/>
            <a:ext cx="1019175" cy="5117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Tree>
    <p:extLst>
      <p:ext uri="{BB962C8B-B14F-4D97-AF65-F5344CB8AC3E}">
        <p14:creationId xmlns:p14="http://schemas.microsoft.com/office/powerpoint/2010/main" val="979157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Zwischentitel 2">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 y="2456892"/>
            <a:ext cx="1523492" cy="44011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8D5FD6B9-D8D0-444F-B0F1-22A35C6DE973}"/>
              </a:ext>
            </a:extLst>
          </p:cNvPr>
          <p:cNvSpPr>
            <a:spLocks noGrp="1"/>
          </p:cNvSpPr>
          <p:nvPr>
            <p:ph type="ctrTitle"/>
          </p:nvPr>
        </p:nvSpPr>
        <p:spPr bwMode="gray">
          <a:xfrm>
            <a:off x="2027237" y="2373548"/>
            <a:ext cx="9143999" cy="1055663"/>
          </a:xfrm>
        </p:spPr>
        <p:txBody>
          <a:bodyPr anchor="t"/>
          <a:lstStyle>
            <a:lvl1pPr algn="l">
              <a:defRPr sz="3600" spc="110" baseline="0"/>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980788EE-D25E-475C-AA59-F30663DF7F6C}"/>
              </a:ext>
            </a:extLst>
          </p:cNvPr>
          <p:cNvSpPr>
            <a:spLocks noGrp="1"/>
          </p:cNvSpPr>
          <p:nvPr>
            <p:ph type="subTitle" idx="1"/>
          </p:nvPr>
        </p:nvSpPr>
        <p:spPr bwMode="gray">
          <a:xfrm>
            <a:off x="2027237" y="3652644"/>
            <a:ext cx="9145587" cy="1055663"/>
          </a:xfrm>
        </p:spPr>
        <p:txBody>
          <a:bodyPr/>
          <a:lstStyle>
            <a:lvl1pPr marL="0" indent="0" algn="l">
              <a:lnSpc>
                <a:spcPct val="100000"/>
              </a:lnSpc>
              <a:buNone/>
              <a:defRPr sz="240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1019175" cy="511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7" name="Rechteck 26">
            <a:extLst>
              <a:ext uri="{FF2B5EF4-FFF2-40B4-BE49-F238E27FC236}">
                <a16:creationId xmlns:a16="http://schemas.microsoft.com/office/drawing/2014/main" id="{CE21CB02-D9C6-4FAF-A21F-7A8AE11A4BEF}"/>
              </a:ext>
              <a:ext uri="{C183D7F6-B498-43B3-948B-1728B52AA6E4}">
                <adec:decorative xmlns:adec="http://schemas.microsoft.com/office/drawing/2017/decorative" val="1"/>
              </a:ext>
            </a:extLst>
          </p:cNvPr>
          <p:cNvSpPr/>
          <p:nvPr userDrawn="1"/>
        </p:nvSpPr>
        <p:spPr bwMode="gray">
          <a:xfrm>
            <a:off x="-1" y="6375123"/>
            <a:ext cx="1019175" cy="4828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8" name="Rechteck 27">
            <a:extLst>
              <a:ext uri="{FF2B5EF4-FFF2-40B4-BE49-F238E27FC236}">
                <a16:creationId xmlns:a16="http://schemas.microsoft.com/office/drawing/2014/main" id="{8807AC72-7C0F-482B-A3FD-7609DF861556}"/>
              </a:ext>
              <a:ext uri="{C183D7F6-B498-43B3-948B-1728B52AA6E4}">
                <adec:decorative xmlns:adec="http://schemas.microsoft.com/office/drawing/2017/decorative" val="1"/>
              </a:ext>
            </a:extLst>
          </p:cNvPr>
          <p:cNvSpPr/>
          <p:nvPr userDrawn="1"/>
        </p:nvSpPr>
        <p:spPr bwMode="gray">
          <a:xfrm>
            <a:off x="1019174" y="6375123"/>
            <a:ext cx="503745" cy="482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1" name="Rechteck 10">
            <a:extLst>
              <a:ext uri="{FF2B5EF4-FFF2-40B4-BE49-F238E27FC236}">
                <a16:creationId xmlns:a16="http://schemas.microsoft.com/office/drawing/2014/main" id="{83DE9572-8E5E-4AD2-A045-DE4EF26645BB}"/>
              </a:ext>
            </a:extLst>
          </p:cNvPr>
          <p:cNvSpPr/>
          <p:nvPr userDrawn="1"/>
        </p:nvSpPr>
        <p:spPr bwMode="gray">
          <a:xfrm>
            <a:off x="8148228" y="280777"/>
            <a:ext cx="1541513" cy="447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lnSpc>
                <a:spcPts val="1200"/>
              </a:lnSpc>
            </a:pPr>
            <a:r>
              <a:rPr lang="de-DE" sz="900" b="1" spc="20" baseline="0" dirty="0">
                <a:solidFill>
                  <a:schemeClr val="tx1"/>
                </a:solidFill>
              </a:rPr>
              <a:t>Titel der Präsentation,</a:t>
            </a:r>
          </a:p>
          <a:p>
            <a:pPr algn="l">
              <a:lnSpc>
                <a:spcPts val="1200"/>
              </a:lnSpc>
            </a:pPr>
            <a:r>
              <a:rPr lang="de-DE" sz="900" b="1" spc="20" baseline="0" dirty="0">
                <a:solidFill>
                  <a:schemeClr val="tx1"/>
                </a:solidFill>
              </a:rPr>
              <a:t>auch zweizeilig</a:t>
            </a:r>
          </a:p>
        </p:txBody>
      </p:sp>
      <p:sp>
        <p:nvSpPr>
          <p:cNvPr id="12" name="Rechteck 11">
            <a:extLst>
              <a:ext uri="{FF2B5EF4-FFF2-40B4-BE49-F238E27FC236}">
                <a16:creationId xmlns:a16="http://schemas.microsoft.com/office/drawing/2014/main" id="{08D53BEF-CD74-4AC4-86FD-B47180013FFA}"/>
              </a:ext>
            </a:extLst>
          </p:cNvPr>
          <p:cNvSpPr/>
          <p:nvPr userDrawn="1"/>
        </p:nvSpPr>
        <p:spPr bwMode="gray">
          <a:xfrm>
            <a:off x="9888710" y="280777"/>
            <a:ext cx="1853160" cy="447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lnSpc>
                <a:spcPts val="1200"/>
              </a:lnSpc>
            </a:pPr>
            <a:r>
              <a:rPr lang="de-DE" sz="900" b="0" spc="20" baseline="0" dirty="0">
                <a:solidFill>
                  <a:schemeClr val="tx1"/>
                </a:solidFill>
              </a:rPr>
              <a:t>Prof. Dr. Vorname Nachname</a:t>
            </a:r>
          </a:p>
          <a:p>
            <a:pPr algn="l">
              <a:lnSpc>
                <a:spcPts val="1200"/>
              </a:lnSpc>
            </a:pPr>
            <a:r>
              <a:rPr lang="de-DE" sz="900" b="0" spc="20" baseline="0" dirty="0">
                <a:solidFill>
                  <a:schemeClr val="tx1"/>
                </a:solidFill>
              </a:rPr>
              <a:t>Bremen 1.1.2021</a:t>
            </a:r>
          </a:p>
        </p:txBody>
      </p:sp>
      <p:pic>
        <p:nvPicPr>
          <p:cNvPr id="13" name="Grafik 12" descr="Universität Bremen Logo">
            <a:extLst>
              <a:ext uri="{FF2B5EF4-FFF2-40B4-BE49-F238E27FC236}">
                <a16:creationId xmlns:a16="http://schemas.microsoft.com/office/drawing/2014/main" id="{5E281277-D79B-4279-8BB1-3B4FA19DD0A0}"/>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289509"/>
            <a:ext cx="1324159" cy="476631"/>
          </a:xfrm>
          <a:prstGeom prst="rect">
            <a:avLst/>
          </a:prstGeom>
        </p:spPr>
      </p:pic>
      <p:sp>
        <p:nvSpPr>
          <p:cNvPr id="14" name="Eckige Klammer rechts 13">
            <a:extLst>
              <a:ext uri="{FF2B5EF4-FFF2-40B4-BE49-F238E27FC236}">
                <a16:creationId xmlns:a16="http://schemas.microsoft.com/office/drawing/2014/main" id="{BAB5BA0A-E485-4346-B973-2FD5FD95047E}"/>
              </a:ext>
            </a:extLst>
          </p:cNvPr>
          <p:cNvSpPr/>
          <p:nvPr userDrawn="1"/>
        </p:nvSpPr>
        <p:spPr bwMode="gray">
          <a:xfrm rot="16200000">
            <a:off x="9962802" y="-2091952"/>
            <a:ext cx="189310" cy="3814390"/>
          </a:xfrm>
          <a:prstGeom prst="rightBracket">
            <a:avLst>
              <a:gd name="adj" fmla="val 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Rechteck 14">
            <a:extLst>
              <a:ext uri="{FF2B5EF4-FFF2-40B4-BE49-F238E27FC236}">
                <a16:creationId xmlns:a16="http://schemas.microsoft.com/office/drawing/2014/main" id="{259F012B-F492-42B7-AF35-6F2768EF629D}"/>
              </a:ext>
            </a:extLst>
          </p:cNvPr>
          <p:cNvSpPr/>
          <p:nvPr userDrawn="1"/>
        </p:nvSpPr>
        <p:spPr bwMode="gray">
          <a:xfrm>
            <a:off x="8148638" y="-216694"/>
            <a:ext cx="3814390" cy="189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ts val="1200"/>
              </a:lnSpc>
            </a:pPr>
            <a:r>
              <a:rPr lang="de-DE" sz="900" b="0" spc="20" baseline="0" dirty="0">
                <a:solidFill>
                  <a:schemeClr val="bg1">
                    <a:lumMod val="50000"/>
                  </a:schemeClr>
                </a:solidFill>
              </a:rPr>
              <a:t>Eingabe im Folienmaster (Ansicht &gt; Folienmaster)</a:t>
            </a:r>
          </a:p>
        </p:txBody>
      </p:sp>
    </p:spTree>
    <p:extLst>
      <p:ext uri="{BB962C8B-B14F-4D97-AF65-F5344CB8AC3E}">
        <p14:creationId xmlns:p14="http://schemas.microsoft.com/office/powerpoint/2010/main" val="492752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ischentitel mit Bild A">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 y="2456892"/>
            <a:ext cx="1523492" cy="44011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8D5FD6B9-D8D0-444F-B0F1-22A35C6DE973}"/>
              </a:ext>
            </a:extLst>
          </p:cNvPr>
          <p:cNvSpPr>
            <a:spLocks noGrp="1"/>
          </p:cNvSpPr>
          <p:nvPr>
            <p:ph type="ctrTitle"/>
          </p:nvPr>
        </p:nvSpPr>
        <p:spPr bwMode="gray">
          <a:xfrm>
            <a:off x="7644172" y="2373548"/>
            <a:ext cx="3527064" cy="2171576"/>
          </a:xfrm>
        </p:spPr>
        <p:txBody>
          <a:bodyPr anchor="t"/>
          <a:lstStyle>
            <a:lvl1pPr algn="l">
              <a:defRPr sz="3600" spc="110" baseline="0"/>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980788EE-D25E-475C-AA59-F30663DF7F6C}"/>
              </a:ext>
            </a:extLst>
          </p:cNvPr>
          <p:cNvSpPr>
            <a:spLocks noGrp="1"/>
          </p:cNvSpPr>
          <p:nvPr>
            <p:ph type="subTitle" idx="1"/>
          </p:nvPr>
        </p:nvSpPr>
        <p:spPr bwMode="gray">
          <a:xfrm>
            <a:off x="7645147" y="4615774"/>
            <a:ext cx="3527677" cy="1268881"/>
          </a:xfrm>
        </p:spPr>
        <p:txBody>
          <a:bodyPr/>
          <a:lstStyle>
            <a:lvl1pPr marL="0" indent="0" algn="l">
              <a:lnSpc>
                <a:spcPct val="100000"/>
              </a:lnSpc>
              <a:buNone/>
              <a:defRPr sz="240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1019175" cy="511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7" name="Rechteck 26">
            <a:extLst>
              <a:ext uri="{FF2B5EF4-FFF2-40B4-BE49-F238E27FC236}">
                <a16:creationId xmlns:a16="http://schemas.microsoft.com/office/drawing/2014/main" id="{CE21CB02-D9C6-4FAF-A21F-7A8AE11A4BEF}"/>
              </a:ext>
              <a:ext uri="{C183D7F6-B498-43B3-948B-1728B52AA6E4}">
                <adec:decorative xmlns:adec="http://schemas.microsoft.com/office/drawing/2017/decorative" val="1"/>
              </a:ext>
            </a:extLst>
          </p:cNvPr>
          <p:cNvSpPr/>
          <p:nvPr userDrawn="1"/>
        </p:nvSpPr>
        <p:spPr bwMode="gray">
          <a:xfrm>
            <a:off x="-1" y="6375123"/>
            <a:ext cx="1019175" cy="4828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8" name="Rechteck 27">
            <a:extLst>
              <a:ext uri="{FF2B5EF4-FFF2-40B4-BE49-F238E27FC236}">
                <a16:creationId xmlns:a16="http://schemas.microsoft.com/office/drawing/2014/main" id="{8807AC72-7C0F-482B-A3FD-7609DF861556}"/>
              </a:ext>
              <a:ext uri="{C183D7F6-B498-43B3-948B-1728B52AA6E4}">
                <adec:decorative xmlns:adec="http://schemas.microsoft.com/office/drawing/2017/decorative" val="1"/>
              </a:ext>
            </a:extLst>
          </p:cNvPr>
          <p:cNvSpPr/>
          <p:nvPr userDrawn="1"/>
        </p:nvSpPr>
        <p:spPr bwMode="gray">
          <a:xfrm>
            <a:off x="1019174" y="6375123"/>
            <a:ext cx="503745" cy="482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2" name="Bildplatzhalter 5" descr="Bild / Grafik / Tabelle: Hier müsste der Alternativtext ergänzt werden.">
            <a:extLst>
              <a:ext uri="{FF2B5EF4-FFF2-40B4-BE49-F238E27FC236}">
                <a16:creationId xmlns:a16="http://schemas.microsoft.com/office/drawing/2014/main" id="{A615BE17-964A-477F-9A04-70EE1C2C258C}"/>
              </a:ext>
            </a:extLst>
          </p:cNvPr>
          <p:cNvSpPr>
            <a:spLocks noGrp="1"/>
          </p:cNvSpPr>
          <p:nvPr>
            <p:ph type="pic" sz="quarter" idx="14"/>
          </p:nvPr>
        </p:nvSpPr>
        <p:spPr bwMode="gray">
          <a:xfrm>
            <a:off x="1522919" y="2456892"/>
            <a:ext cx="5581144" cy="4401108"/>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19727859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wischentitel mit Bild B">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0669081" y="2456892"/>
            <a:ext cx="1523492" cy="44011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8D5FD6B9-D8D0-444F-B0F1-22A35C6DE973}"/>
              </a:ext>
            </a:extLst>
          </p:cNvPr>
          <p:cNvSpPr>
            <a:spLocks noGrp="1"/>
          </p:cNvSpPr>
          <p:nvPr>
            <p:ph type="ctrTitle"/>
          </p:nvPr>
        </p:nvSpPr>
        <p:spPr bwMode="gray">
          <a:xfrm>
            <a:off x="1019175" y="2378900"/>
            <a:ext cx="3527064" cy="2171576"/>
          </a:xfrm>
        </p:spPr>
        <p:txBody>
          <a:bodyPr anchor="t"/>
          <a:lstStyle>
            <a:lvl1pPr algn="l">
              <a:defRPr sz="3600" spc="110" baseline="0"/>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980788EE-D25E-475C-AA59-F30663DF7F6C}"/>
              </a:ext>
            </a:extLst>
          </p:cNvPr>
          <p:cNvSpPr>
            <a:spLocks noGrp="1"/>
          </p:cNvSpPr>
          <p:nvPr>
            <p:ph type="subTitle" idx="1"/>
          </p:nvPr>
        </p:nvSpPr>
        <p:spPr bwMode="gray">
          <a:xfrm>
            <a:off x="1020150" y="4621126"/>
            <a:ext cx="3527677" cy="1268881"/>
          </a:xfrm>
        </p:spPr>
        <p:txBody>
          <a:bodyPr/>
          <a:lstStyle>
            <a:lvl1pPr marL="0" indent="0" algn="l">
              <a:lnSpc>
                <a:spcPct val="100000"/>
              </a:lnSpc>
              <a:buNone/>
              <a:defRPr sz="240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1173398" y="2960688"/>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1173398" y="3933825"/>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1173398" y="4905375"/>
            <a:ext cx="1019175"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1173398" y="5876925"/>
            <a:ext cx="1019175" cy="5117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7" name="Rechteck 26">
            <a:extLst>
              <a:ext uri="{FF2B5EF4-FFF2-40B4-BE49-F238E27FC236}">
                <a16:creationId xmlns:a16="http://schemas.microsoft.com/office/drawing/2014/main" id="{CE21CB02-D9C6-4FAF-A21F-7A8AE11A4BEF}"/>
              </a:ext>
              <a:ext uri="{C183D7F6-B498-43B3-948B-1728B52AA6E4}">
                <adec:decorative xmlns:adec="http://schemas.microsoft.com/office/drawing/2017/decorative" val="1"/>
              </a:ext>
            </a:extLst>
          </p:cNvPr>
          <p:cNvSpPr/>
          <p:nvPr userDrawn="1"/>
        </p:nvSpPr>
        <p:spPr bwMode="gray">
          <a:xfrm>
            <a:off x="11173398" y="6375123"/>
            <a:ext cx="1019175" cy="4828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8" name="Rechteck 27">
            <a:extLst>
              <a:ext uri="{FF2B5EF4-FFF2-40B4-BE49-F238E27FC236}">
                <a16:creationId xmlns:a16="http://schemas.microsoft.com/office/drawing/2014/main" id="{8807AC72-7C0F-482B-A3FD-7609DF861556}"/>
              </a:ext>
              <a:ext uri="{C183D7F6-B498-43B3-948B-1728B52AA6E4}">
                <adec:decorative xmlns:adec="http://schemas.microsoft.com/office/drawing/2017/decorative" val="1"/>
              </a:ext>
            </a:extLst>
          </p:cNvPr>
          <p:cNvSpPr/>
          <p:nvPr userDrawn="1"/>
        </p:nvSpPr>
        <p:spPr bwMode="gray">
          <a:xfrm>
            <a:off x="10669081" y="6375123"/>
            <a:ext cx="503745" cy="482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2" name="Bildplatzhalter 5" descr="Bild / Grafik / Tabelle: Hier müsste der Alternativtext ergänzt werden.">
            <a:extLst>
              <a:ext uri="{FF2B5EF4-FFF2-40B4-BE49-F238E27FC236}">
                <a16:creationId xmlns:a16="http://schemas.microsoft.com/office/drawing/2014/main" id="{A615BE17-964A-477F-9A04-70EE1C2C258C}"/>
              </a:ext>
            </a:extLst>
          </p:cNvPr>
          <p:cNvSpPr>
            <a:spLocks noGrp="1"/>
          </p:cNvSpPr>
          <p:nvPr>
            <p:ph type="pic" sz="quarter" idx="14"/>
          </p:nvPr>
        </p:nvSpPr>
        <p:spPr bwMode="gray">
          <a:xfrm>
            <a:off x="5087937" y="2456892"/>
            <a:ext cx="5578982" cy="4401108"/>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3505199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ischentitel mit Bild C">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 y="2456892"/>
            <a:ext cx="1523492" cy="44011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8D5FD6B9-D8D0-444F-B0F1-22A35C6DE973}"/>
              </a:ext>
            </a:extLst>
          </p:cNvPr>
          <p:cNvSpPr>
            <a:spLocks noGrp="1"/>
          </p:cNvSpPr>
          <p:nvPr>
            <p:ph type="ctrTitle"/>
          </p:nvPr>
        </p:nvSpPr>
        <p:spPr bwMode="gray">
          <a:xfrm>
            <a:off x="7644172" y="2373548"/>
            <a:ext cx="3527064" cy="2171576"/>
          </a:xfrm>
        </p:spPr>
        <p:txBody>
          <a:bodyPr anchor="t"/>
          <a:lstStyle>
            <a:lvl1pPr algn="l">
              <a:defRPr sz="3600" spc="110" baseline="0"/>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980788EE-D25E-475C-AA59-F30663DF7F6C}"/>
              </a:ext>
            </a:extLst>
          </p:cNvPr>
          <p:cNvSpPr>
            <a:spLocks noGrp="1"/>
          </p:cNvSpPr>
          <p:nvPr>
            <p:ph type="subTitle" idx="1"/>
          </p:nvPr>
        </p:nvSpPr>
        <p:spPr bwMode="gray">
          <a:xfrm>
            <a:off x="7645147" y="4615774"/>
            <a:ext cx="3527677" cy="1268881"/>
          </a:xfrm>
        </p:spPr>
        <p:txBody>
          <a:bodyPr/>
          <a:lstStyle>
            <a:lvl1pPr marL="0" indent="0" algn="l">
              <a:lnSpc>
                <a:spcPct val="100000"/>
              </a:lnSpc>
              <a:buNone/>
              <a:defRPr sz="240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1019175"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1019175"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1019175"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1019175" cy="5117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2" name="Bildplatzhalter 5" descr="Bild / Grafik / Tabelle: Hier müsste der Alternativtext ergänzt werden.">
            <a:extLst>
              <a:ext uri="{FF2B5EF4-FFF2-40B4-BE49-F238E27FC236}">
                <a16:creationId xmlns:a16="http://schemas.microsoft.com/office/drawing/2014/main" id="{A615BE17-964A-477F-9A04-70EE1C2C258C}"/>
              </a:ext>
            </a:extLst>
          </p:cNvPr>
          <p:cNvSpPr>
            <a:spLocks noGrp="1"/>
          </p:cNvSpPr>
          <p:nvPr>
            <p:ph type="pic" sz="quarter" idx="14"/>
          </p:nvPr>
        </p:nvSpPr>
        <p:spPr bwMode="gray">
          <a:xfrm>
            <a:off x="1522919" y="2456892"/>
            <a:ext cx="5581144" cy="4401108"/>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2451675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Zwischentitel mit Bild D">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0669081" y="2456892"/>
            <a:ext cx="1523492" cy="44011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8D5FD6B9-D8D0-444F-B0F1-22A35C6DE973}"/>
              </a:ext>
            </a:extLst>
          </p:cNvPr>
          <p:cNvSpPr>
            <a:spLocks noGrp="1"/>
          </p:cNvSpPr>
          <p:nvPr>
            <p:ph type="ctrTitle"/>
          </p:nvPr>
        </p:nvSpPr>
        <p:spPr bwMode="gray">
          <a:xfrm>
            <a:off x="1019175" y="2378900"/>
            <a:ext cx="3527064" cy="2171576"/>
          </a:xfrm>
        </p:spPr>
        <p:txBody>
          <a:bodyPr anchor="t"/>
          <a:lstStyle>
            <a:lvl1pPr algn="l">
              <a:defRPr sz="3600" spc="110" baseline="0"/>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980788EE-D25E-475C-AA59-F30663DF7F6C}"/>
              </a:ext>
            </a:extLst>
          </p:cNvPr>
          <p:cNvSpPr>
            <a:spLocks noGrp="1"/>
          </p:cNvSpPr>
          <p:nvPr>
            <p:ph type="subTitle" idx="1"/>
          </p:nvPr>
        </p:nvSpPr>
        <p:spPr bwMode="gray">
          <a:xfrm>
            <a:off x="1020150" y="4621126"/>
            <a:ext cx="3527677" cy="1268881"/>
          </a:xfrm>
        </p:spPr>
        <p:txBody>
          <a:bodyPr/>
          <a:lstStyle>
            <a:lvl1pPr marL="0" indent="0" algn="l">
              <a:lnSpc>
                <a:spcPct val="100000"/>
              </a:lnSpc>
              <a:buNone/>
              <a:defRPr sz="240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1173398" y="2960688"/>
            <a:ext cx="1019175" cy="50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1173398" y="3933825"/>
            <a:ext cx="1019175" cy="50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1173398" y="4905375"/>
            <a:ext cx="1019175" cy="50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1173398" y="5876925"/>
            <a:ext cx="1019175" cy="5117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2" name="Bildplatzhalter 5" descr="Bild / Grafik / Tabelle: Hier müsste der Alternativtext ergänzt werden.">
            <a:extLst>
              <a:ext uri="{FF2B5EF4-FFF2-40B4-BE49-F238E27FC236}">
                <a16:creationId xmlns:a16="http://schemas.microsoft.com/office/drawing/2014/main" id="{A615BE17-964A-477F-9A04-70EE1C2C258C}"/>
              </a:ext>
            </a:extLst>
          </p:cNvPr>
          <p:cNvSpPr>
            <a:spLocks noGrp="1"/>
          </p:cNvSpPr>
          <p:nvPr>
            <p:ph type="pic" sz="quarter" idx="14"/>
          </p:nvPr>
        </p:nvSpPr>
        <p:spPr bwMode="gray">
          <a:xfrm>
            <a:off x="5087937" y="2456892"/>
            <a:ext cx="5578982" cy="4401108"/>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1780255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Zwischentitel mit Bild E">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 y="2456892"/>
            <a:ext cx="1523492" cy="44011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8D5FD6B9-D8D0-444F-B0F1-22A35C6DE973}"/>
              </a:ext>
            </a:extLst>
          </p:cNvPr>
          <p:cNvSpPr>
            <a:spLocks noGrp="1"/>
          </p:cNvSpPr>
          <p:nvPr>
            <p:ph type="ctrTitle"/>
          </p:nvPr>
        </p:nvSpPr>
        <p:spPr bwMode="gray">
          <a:xfrm>
            <a:off x="7644172" y="2373548"/>
            <a:ext cx="3527064" cy="2171576"/>
          </a:xfrm>
        </p:spPr>
        <p:txBody>
          <a:bodyPr anchor="t"/>
          <a:lstStyle>
            <a:lvl1pPr algn="l">
              <a:defRPr sz="3600" spc="110" baseline="0"/>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980788EE-D25E-475C-AA59-F30663DF7F6C}"/>
              </a:ext>
            </a:extLst>
          </p:cNvPr>
          <p:cNvSpPr>
            <a:spLocks noGrp="1"/>
          </p:cNvSpPr>
          <p:nvPr>
            <p:ph type="subTitle" idx="1"/>
          </p:nvPr>
        </p:nvSpPr>
        <p:spPr bwMode="gray">
          <a:xfrm>
            <a:off x="7645147" y="4615774"/>
            <a:ext cx="3527677" cy="1268881"/>
          </a:xfrm>
        </p:spPr>
        <p:txBody>
          <a:bodyPr/>
          <a:lstStyle>
            <a:lvl1pPr marL="0" indent="0" algn="l">
              <a:lnSpc>
                <a:spcPct val="100000"/>
              </a:lnSpc>
              <a:buNone/>
              <a:defRPr sz="240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1019175"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1019175"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1019175"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76925"/>
            <a:ext cx="1019175" cy="511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2" name="Bildplatzhalter 5" descr="Bild / Grafik / Tabelle: Hier müsste der Alternativtext ergänzt werden.">
            <a:extLst>
              <a:ext uri="{FF2B5EF4-FFF2-40B4-BE49-F238E27FC236}">
                <a16:creationId xmlns:a16="http://schemas.microsoft.com/office/drawing/2014/main" id="{A615BE17-964A-477F-9A04-70EE1C2C258C}"/>
              </a:ext>
            </a:extLst>
          </p:cNvPr>
          <p:cNvSpPr>
            <a:spLocks noGrp="1"/>
          </p:cNvSpPr>
          <p:nvPr>
            <p:ph type="pic" sz="quarter" idx="14"/>
          </p:nvPr>
        </p:nvSpPr>
        <p:spPr bwMode="gray">
          <a:xfrm>
            <a:off x="1522919" y="2456892"/>
            <a:ext cx="5581144" cy="4401108"/>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29432917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Zwischentitel mit Bild F">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10669081" y="2456892"/>
            <a:ext cx="1523492" cy="4401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8D5FD6B9-D8D0-444F-B0F1-22A35C6DE973}"/>
              </a:ext>
            </a:extLst>
          </p:cNvPr>
          <p:cNvSpPr>
            <a:spLocks noGrp="1"/>
          </p:cNvSpPr>
          <p:nvPr>
            <p:ph type="ctrTitle"/>
          </p:nvPr>
        </p:nvSpPr>
        <p:spPr bwMode="gray">
          <a:xfrm>
            <a:off x="1019175" y="2378900"/>
            <a:ext cx="3527064" cy="2171576"/>
          </a:xfrm>
        </p:spPr>
        <p:txBody>
          <a:bodyPr anchor="t"/>
          <a:lstStyle>
            <a:lvl1pPr algn="l">
              <a:defRPr sz="3600" spc="110" baseline="0"/>
            </a:lvl1pPr>
          </a:lstStyle>
          <a:p>
            <a:r>
              <a:rPr lang="de-DE"/>
              <a:t>Titelmasterformat durch Klicken bearbeiten</a:t>
            </a:r>
            <a:endParaRPr lang="de-DE" dirty="0"/>
          </a:p>
        </p:txBody>
      </p:sp>
      <p:sp>
        <p:nvSpPr>
          <p:cNvPr id="3" name="Untertitel 2">
            <a:extLst>
              <a:ext uri="{FF2B5EF4-FFF2-40B4-BE49-F238E27FC236}">
                <a16:creationId xmlns:a16="http://schemas.microsoft.com/office/drawing/2014/main" id="{980788EE-D25E-475C-AA59-F30663DF7F6C}"/>
              </a:ext>
            </a:extLst>
          </p:cNvPr>
          <p:cNvSpPr>
            <a:spLocks noGrp="1"/>
          </p:cNvSpPr>
          <p:nvPr>
            <p:ph type="subTitle" idx="1"/>
          </p:nvPr>
        </p:nvSpPr>
        <p:spPr bwMode="gray">
          <a:xfrm>
            <a:off x="1020150" y="4621126"/>
            <a:ext cx="3527677" cy="1268881"/>
          </a:xfrm>
        </p:spPr>
        <p:txBody>
          <a:bodyPr/>
          <a:lstStyle>
            <a:lvl1pPr marL="0" indent="0" algn="l">
              <a:lnSpc>
                <a:spcPct val="100000"/>
              </a:lnSpc>
              <a:buNone/>
              <a:defRPr sz="240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1173398" y="2960688"/>
            <a:ext cx="1019175"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1173398" y="3933825"/>
            <a:ext cx="1019175"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1173398" y="4905375"/>
            <a:ext cx="1019175"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1173398" y="5876925"/>
            <a:ext cx="1019175" cy="5117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2" name="Bildplatzhalter 5" descr="Bild / Grafik / Tabelle: Hier müsste der Alternativtext ergänzt werden.">
            <a:extLst>
              <a:ext uri="{FF2B5EF4-FFF2-40B4-BE49-F238E27FC236}">
                <a16:creationId xmlns:a16="http://schemas.microsoft.com/office/drawing/2014/main" id="{A615BE17-964A-477F-9A04-70EE1C2C258C}"/>
              </a:ext>
            </a:extLst>
          </p:cNvPr>
          <p:cNvSpPr>
            <a:spLocks noGrp="1"/>
          </p:cNvSpPr>
          <p:nvPr>
            <p:ph type="pic" sz="quarter" idx="14"/>
          </p:nvPr>
        </p:nvSpPr>
        <p:spPr bwMode="gray">
          <a:xfrm>
            <a:off x="5087937" y="2456892"/>
            <a:ext cx="5578982" cy="4401108"/>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491057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A06C738-4815-43AC-96CD-8F8802538EAB}"/>
              </a:ext>
            </a:extLst>
          </p:cNvPr>
          <p:cNvSpPr>
            <a:spLocks noGrp="1"/>
          </p:cNvSpPr>
          <p:nvPr>
            <p:ph idx="1"/>
          </p:nvPr>
        </p:nvSpPr>
        <p:spPr bwMode="gray">
          <a:xfrm>
            <a:off x="479376" y="1052737"/>
            <a:ext cx="10861884" cy="5479426"/>
          </a:xfrm>
        </p:spPr>
        <p:txBody>
          <a:bodyPr/>
          <a:lstStyle>
            <a:lvl1pPr marL="0" indent="0">
              <a:buNone/>
              <a:defRPr/>
            </a:lvl1pPr>
          </a:lstStyle>
          <a:p>
            <a:pPr lvl="0"/>
            <a:endParaRPr lang="en-US" noProof="0" dirty="0"/>
          </a:p>
        </p:txBody>
      </p:sp>
      <p:sp>
        <p:nvSpPr>
          <p:cNvPr id="7" name="Rechteck 6">
            <a:extLst>
              <a:ext uri="{FF2B5EF4-FFF2-40B4-BE49-F238E27FC236}">
                <a16:creationId xmlns:a16="http://schemas.microsoft.com/office/drawing/2014/main" id="{D090D37F-409F-490E-B090-1C6D62CEE136}"/>
              </a:ext>
              <a:ext uri="{C183D7F6-B498-43B3-948B-1728B52AA6E4}">
                <adec:decorative xmlns:adec="http://schemas.microsoft.com/office/drawing/2017/decorative" val="1"/>
              </a:ext>
            </a:extLst>
          </p:cNvPr>
          <p:cNvSpPr/>
          <p:nvPr userDrawn="1"/>
        </p:nvSpPr>
        <p:spPr bwMode="gray">
          <a:xfrm>
            <a:off x="11341260" y="6481720"/>
            <a:ext cx="443372" cy="187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ts val="1200"/>
              </a:lnSpc>
            </a:pPr>
            <a:fld id="{AA1AFE9F-4FFA-40F3-946C-5B485D02F4ED}" type="slidenum">
              <a:rPr lang="de-DE" sz="900" b="0" spc="20" baseline="0" smtClean="0">
                <a:solidFill>
                  <a:schemeClr val="tx1"/>
                </a:solidFill>
              </a:rPr>
              <a:pPr algn="r">
                <a:lnSpc>
                  <a:spcPts val="1200"/>
                </a:lnSpc>
              </a:pPr>
              <a:t>‹N›</a:t>
            </a:fld>
            <a:endParaRPr lang="de-DE" sz="900" b="0" spc="20" baseline="0" dirty="0">
              <a:solidFill>
                <a:schemeClr val="tx1"/>
              </a:solidFill>
            </a:endParaRPr>
          </a:p>
        </p:txBody>
      </p:sp>
      <p:sp>
        <p:nvSpPr>
          <p:cNvPr id="6" name="CasellaDiTesto 5">
            <a:extLst>
              <a:ext uri="{FF2B5EF4-FFF2-40B4-BE49-F238E27FC236}">
                <a16:creationId xmlns:a16="http://schemas.microsoft.com/office/drawing/2014/main" id="{B2090561-157D-6A4F-97DE-DBCDE6E1C0D2}"/>
              </a:ext>
            </a:extLst>
          </p:cNvPr>
          <p:cNvSpPr txBox="1"/>
          <p:nvPr userDrawn="1"/>
        </p:nvSpPr>
        <p:spPr>
          <a:xfrm>
            <a:off x="2984938" y="325821"/>
            <a:ext cx="184731" cy="369332"/>
          </a:xfrm>
          <a:prstGeom prst="rect">
            <a:avLst/>
          </a:prstGeom>
          <a:noFill/>
        </p:spPr>
        <p:txBody>
          <a:bodyPr wrap="none" rtlCol="0">
            <a:spAutoFit/>
          </a:bodyPr>
          <a:lstStyle/>
          <a:p>
            <a:pPr algn="l"/>
            <a:endParaRPr lang="en-US" dirty="0" err="1"/>
          </a:p>
        </p:txBody>
      </p:sp>
      <p:sp>
        <p:nvSpPr>
          <p:cNvPr id="11" name="Rettangolo 10">
            <a:extLst>
              <a:ext uri="{FF2B5EF4-FFF2-40B4-BE49-F238E27FC236}">
                <a16:creationId xmlns:a16="http://schemas.microsoft.com/office/drawing/2014/main" id="{D36D77D3-DE69-E741-B294-6204DDB4C8D5}"/>
              </a:ext>
            </a:extLst>
          </p:cNvPr>
          <p:cNvSpPr/>
          <p:nvPr userDrawn="1"/>
        </p:nvSpPr>
        <p:spPr>
          <a:xfrm>
            <a:off x="2984938" y="168831"/>
            <a:ext cx="1238854" cy="526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3" name="Rettangolo 12">
            <a:extLst>
              <a:ext uri="{FF2B5EF4-FFF2-40B4-BE49-F238E27FC236}">
                <a16:creationId xmlns:a16="http://schemas.microsoft.com/office/drawing/2014/main" id="{F3489A2B-9553-7F47-BDDB-9764F1C311CB}"/>
              </a:ext>
            </a:extLst>
          </p:cNvPr>
          <p:cNvSpPr/>
          <p:nvPr userDrawn="1"/>
        </p:nvSpPr>
        <p:spPr>
          <a:xfrm>
            <a:off x="4247018" y="148226"/>
            <a:ext cx="1238854" cy="526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6" name="Rettangolo 15">
            <a:extLst>
              <a:ext uri="{FF2B5EF4-FFF2-40B4-BE49-F238E27FC236}">
                <a16:creationId xmlns:a16="http://schemas.microsoft.com/office/drawing/2014/main" id="{B34AA390-8DFB-3D44-81B9-94C361A8A4C9}"/>
              </a:ext>
            </a:extLst>
          </p:cNvPr>
          <p:cNvSpPr/>
          <p:nvPr userDrawn="1"/>
        </p:nvSpPr>
        <p:spPr>
          <a:xfrm>
            <a:off x="322618" y="205348"/>
            <a:ext cx="11462013" cy="590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Rettangolo 3">
            <a:extLst>
              <a:ext uri="{FF2B5EF4-FFF2-40B4-BE49-F238E27FC236}">
                <a16:creationId xmlns:a16="http://schemas.microsoft.com/office/drawing/2014/main" id="{2CA4C083-5ECC-164F-848C-67378DFEB223}"/>
              </a:ext>
            </a:extLst>
          </p:cNvPr>
          <p:cNvSpPr/>
          <p:nvPr userDrawn="1"/>
        </p:nvSpPr>
        <p:spPr>
          <a:xfrm>
            <a:off x="5443721" y="168831"/>
            <a:ext cx="264013" cy="263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Titel 1">
            <a:extLst>
              <a:ext uri="{FF2B5EF4-FFF2-40B4-BE49-F238E27FC236}">
                <a16:creationId xmlns:a16="http://schemas.microsoft.com/office/drawing/2014/main" id="{C747078D-DB01-4ECB-8353-499E4EFB1B39}"/>
              </a:ext>
            </a:extLst>
          </p:cNvPr>
          <p:cNvSpPr>
            <a:spLocks noGrp="1"/>
          </p:cNvSpPr>
          <p:nvPr>
            <p:ph type="title"/>
          </p:nvPr>
        </p:nvSpPr>
        <p:spPr bwMode="gray">
          <a:xfrm>
            <a:off x="479376" y="241865"/>
            <a:ext cx="10861884" cy="590478"/>
          </a:xfrm>
        </p:spPr>
        <p:txBody>
          <a:bodyPr/>
          <a:lstStyle>
            <a:lvl1pPr>
              <a:defRPr/>
            </a:lvl1pPr>
          </a:lstStyle>
          <a:p>
            <a:endParaRPr lang="en-US" noProof="0" dirty="0"/>
          </a:p>
        </p:txBody>
      </p:sp>
    </p:spTree>
    <p:extLst>
      <p:ext uri="{BB962C8B-B14F-4D97-AF65-F5344CB8AC3E}">
        <p14:creationId xmlns:p14="http://schemas.microsoft.com/office/powerpoint/2010/main" val="2720088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 Inhalt und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47078D-DB01-4ECB-8353-499E4EFB1B39}"/>
              </a:ext>
            </a:extLst>
          </p:cNvPr>
          <p:cNvSpPr>
            <a:spLocks noGrp="1"/>
          </p:cNvSpPr>
          <p:nvPr>
            <p:ph type="title" hasCustomPrompt="1"/>
          </p:nvPr>
        </p:nvSpPr>
        <p:spPr bwMode="gray">
          <a:xfrm>
            <a:off x="1019175" y="1695285"/>
            <a:ext cx="5620500" cy="590478"/>
          </a:xfrm>
        </p:spPr>
        <p:txBody>
          <a:bodyPr/>
          <a:lstStyle>
            <a:lvl1pPr>
              <a:defRPr/>
            </a:lvl1pPr>
          </a:lstStyle>
          <a:p>
            <a:r>
              <a:rPr lang="de-DE" dirty="0"/>
              <a:t>Überschrift</a:t>
            </a:r>
          </a:p>
        </p:txBody>
      </p:sp>
      <p:sp>
        <p:nvSpPr>
          <p:cNvPr id="8" name="Textplatzhalter 7">
            <a:extLst>
              <a:ext uri="{FF2B5EF4-FFF2-40B4-BE49-F238E27FC236}">
                <a16:creationId xmlns:a16="http://schemas.microsoft.com/office/drawing/2014/main" id="{2B882475-F824-43AF-B19C-3578C663B6AB}"/>
              </a:ext>
            </a:extLst>
          </p:cNvPr>
          <p:cNvSpPr>
            <a:spLocks noGrp="1"/>
          </p:cNvSpPr>
          <p:nvPr>
            <p:ph type="body" sz="quarter" idx="13" hasCustomPrompt="1"/>
          </p:nvPr>
        </p:nvSpPr>
        <p:spPr bwMode="gray">
          <a:xfrm>
            <a:off x="1027265" y="2263728"/>
            <a:ext cx="5612410" cy="492568"/>
          </a:xfrm>
        </p:spPr>
        <p:txBody>
          <a:bodyPr/>
          <a:lstStyle>
            <a:lvl1pPr marL="0" indent="0">
              <a:lnSpc>
                <a:spcPct val="100000"/>
              </a:lnSpc>
              <a:buNone/>
              <a:defRPr sz="2400" spc="40" baseline="0"/>
            </a:lvl1pPr>
          </a:lstStyle>
          <a:p>
            <a:pPr lvl="0"/>
            <a:r>
              <a:rPr lang="de-DE" dirty="0"/>
              <a:t>Unterüberschrift</a:t>
            </a:r>
          </a:p>
        </p:txBody>
      </p:sp>
      <p:sp>
        <p:nvSpPr>
          <p:cNvPr id="3" name="Inhaltsplatzhalter 2">
            <a:extLst>
              <a:ext uri="{FF2B5EF4-FFF2-40B4-BE49-F238E27FC236}">
                <a16:creationId xmlns:a16="http://schemas.microsoft.com/office/drawing/2014/main" id="{2A06C738-4815-43AC-96CD-8F8802538EAB}"/>
              </a:ext>
            </a:extLst>
          </p:cNvPr>
          <p:cNvSpPr>
            <a:spLocks noGrp="1"/>
          </p:cNvSpPr>
          <p:nvPr>
            <p:ph idx="1"/>
          </p:nvPr>
        </p:nvSpPr>
        <p:spPr bwMode="gray">
          <a:xfrm>
            <a:off x="1019175" y="2913286"/>
            <a:ext cx="5616886" cy="296364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Bildplatzhalter 5" descr="Bild / Grafik / Tabelle: Hier müsste der Alternativtext ergänzt werden.">
            <a:extLst>
              <a:ext uri="{FF2B5EF4-FFF2-40B4-BE49-F238E27FC236}">
                <a16:creationId xmlns:a16="http://schemas.microsoft.com/office/drawing/2014/main" id="{F8D408A5-45DB-43F7-A63B-AEF19C2970F2}"/>
              </a:ext>
            </a:extLst>
          </p:cNvPr>
          <p:cNvSpPr>
            <a:spLocks noGrp="1"/>
          </p:cNvSpPr>
          <p:nvPr>
            <p:ph type="pic" sz="quarter" idx="14"/>
          </p:nvPr>
        </p:nvSpPr>
        <p:spPr bwMode="gray">
          <a:xfrm>
            <a:off x="7104064" y="1773312"/>
            <a:ext cx="5087936" cy="4103614"/>
          </a:xfrm>
          <a:solidFill>
            <a:schemeClr val="bg2"/>
          </a:solidFill>
        </p:spPr>
        <p:txBody>
          <a:bodyPr anchor="ctr"/>
          <a:lstStyle>
            <a:lvl1pPr marL="0" indent="0" algn="ctr">
              <a:buNone/>
              <a:defRPr/>
            </a:lvl1pPr>
          </a:lstStyle>
          <a:p>
            <a:r>
              <a:rPr lang="de-DE"/>
              <a:t>Bild durch Klicken auf Symbol hinzufügen</a:t>
            </a:r>
            <a:endParaRPr lang="de-DE" dirty="0"/>
          </a:p>
        </p:txBody>
      </p:sp>
      <p:sp>
        <p:nvSpPr>
          <p:cNvPr id="9" name="Rechteck 8">
            <a:extLst>
              <a:ext uri="{FF2B5EF4-FFF2-40B4-BE49-F238E27FC236}">
                <a16:creationId xmlns:a16="http://schemas.microsoft.com/office/drawing/2014/main" id="{EE063D1E-F908-4B57-AC16-E0DAAFD46F1F}"/>
              </a:ext>
              <a:ext uri="{C183D7F6-B498-43B3-948B-1728B52AA6E4}">
                <adec:decorative xmlns:adec="http://schemas.microsoft.com/office/drawing/2017/decorative" val="1"/>
              </a:ext>
            </a:extLst>
          </p:cNvPr>
          <p:cNvSpPr/>
          <p:nvPr userDrawn="1"/>
        </p:nvSpPr>
        <p:spPr bwMode="gray">
          <a:xfrm>
            <a:off x="11341260" y="6481720"/>
            <a:ext cx="443372" cy="187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ts val="1200"/>
              </a:lnSpc>
            </a:pPr>
            <a:fld id="{AA1AFE9F-4FFA-40F3-946C-5B485D02F4ED}" type="slidenum">
              <a:rPr lang="de-DE" sz="900" b="0" spc="20" baseline="0" smtClean="0">
                <a:solidFill>
                  <a:schemeClr val="tx1"/>
                </a:solidFill>
              </a:rPr>
              <a:pPr algn="r">
                <a:lnSpc>
                  <a:spcPts val="1200"/>
                </a:lnSpc>
              </a:pPr>
              <a:t>‹N›</a:t>
            </a:fld>
            <a:endParaRPr lang="de-DE" sz="900" b="0" spc="20" baseline="0" dirty="0">
              <a:solidFill>
                <a:schemeClr val="tx1"/>
              </a:solidFill>
            </a:endParaRPr>
          </a:p>
        </p:txBody>
      </p:sp>
    </p:spTree>
    <p:extLst>
      <p:ext uri="{BB962C8B-B14F-4D97-AF65-F5344CB8AC3E}">
        <p14:creationId xmlns:p14="http://schemas.microsoft.com/office/powerpoint/2010/main" val="326261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 1 C">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5087937" cy="49053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pic>
        <p:nvPicPr>
          <p:cNvPr id="8" name="Grafik 7" descr="Universität Bremen Logo">
            <a:extLst>
              <a:ext uri="{FF2B5EF4-FFF2-40B4-BE49-F238E27FC236}">
                <a16:creationId xmlns:a16="http://schemas.microsoft.com/office/drawing/2014/main" id="{0A356983-F90E-4A48-860D-1EC103066500}"/>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4043364"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4043364"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4043364"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84655"/>
            <a:ext cx="4043364"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5087938" y="1952625"/>
            <a:ext cx="7104062" cy="4905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1" name="Rechteck 30">
            <a:extLst>
              <a:ext uri="{FF2B5EF4-FFF2-40B4-BE49-F238E27FC236}">
                <a16:creationId xmlns:a16="http://schemas.microsoft.com/office/drawing/2014/main" id="{D3DA0664-74DA-496A-A215-87EE34D61CA4}"/>
              </a:ext>
              <a:ext uri="{C183D7F6-B498-43B3-948B-1728B52AA6E4}">
                <adec:decorative xmlns:adec="http://schemas.microsoft.com/office/drawing/2017/decorative" val="1"/>
              </a:ext>
            </a:extLst>
          </p:cNvPr>
          <p:cNvSpPr/>
          <p:nvPr userDrawn="1"/>
        </p:nvSpPr>
        <p:spPr bwMode="gray">
          <a:xfrm>
            <a:off x="6096000" y="2960688"/>
            <a:ext cx="1008063" cy="38973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2" name="Rechteck 31">
            <a:extLst>
              <a:ext uri="{FF2B5EF4-FFF2-40B4-BE49-F238E27FC236}">
                <a16:creationId xmlns:a16="http://schemas.microsoft.com/office/drawing/2014/main" id="{4FB1D8DA-EE61-4B45-A0BE-6F822FC03B7A}"/>
              </a:ext>
              <a:ext uri="{C183D7F6-B498-43B3-948B-1728B52AA6E4}">
                <adec:decorative xmlns:adec="http://schemas.microsoft.com/office/drawing/2017/decorative" val="1"/>
              </a:ext>
            </a:extLst>
          </p:cNvPr>
          <p:cNvSpPr/>
          <p:nvPr userDrawn="1"/>
        </p:nvSpPr>
        <p:spPr bwMode="gray">
          <a:xfrm>
            <a:off x="8155553" y="2960688"/>
            <a:ext cx="1008063" cy="38973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3" name="Rechteck 32">
            <a:extLst>
              <a:ext uri="{FF2B5EF4-FFF2-40B4-BE49-F238E27FC236}">
                <a16:creationId xmlns:a16="http://schemas.microsoft.com/office/drawing/2014/main" id="{E4141D52-3618-414B-A563-6A32A782B37C}"/>
              </a:ext>
              <a:ext uri="{C183D7F6-B498-43B3-948B-1728B52AA6E4}">
                <adec:decorative xmlns:adec="http://schemas.microsoft.com/office/drawing/2017/decorative" val="1"/>
              </a:ext>
            </a:extLst>
          </p:cNvPr>
          <p:cNvSpPr/>
          <p:nvPr userDrawn="1"/>
        </p:nvSpPr>
        <p:spPr bwMode="gray">
          <a:xfrm>
            <a:off x="10164763" y="2960688"/>
            <a:ext cx="1008063" cy="38973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8C875C00-55A8-42EF-BE92-EB66ADCBD747}"/>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endParaRPr lang="de-DE" dirty="0"/>
          </a:p>
        </p:txBody>
      </p:sp>
    </p:spTree>
    <p:extLst>
      <p:ext uri="{BB962C8B-B14F-4D97-AF65-F5344CB8AC3E}">
        <p14:creationId xmlns:p14="http://schemas.microsoft.com/office/powerpoint/2010/main" val="41633366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 Inhalt und Bild (link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47078D-DB01-4ECB-8353-499E4EFB1B39}"/>
              </a:ext>
            </a:extLst>
          </p:cNvPr>
          <p:cNvSpPr>
            <a:spLocks noGrp="1"/>
          </p:cNvSpPr>
          <p:nvPr>
            <p:ph type="title" hasCustomPrompt="1"/>
          </p:nvPr>
        </p:nvSpPr>
        <p:spPr bwMode="gray">
          <a:xfrm>
            <a:off x="5591944" y="1695285"/>
            <a:ext cx="5584523" cy="590478"/>
          </a:xfrm>
        </p:spPr>
        <p:txBody>
          <a:bodyPr/>
          <a:lstStyle>
            <a:lvl1pPr>
              <a:defRPr/>
            </a:lvl1pPr>
          </a:lstStyle>
          <a:p>
            <a:r>
              <a:rPr lang="de-DE" dirty="0"/>
              <a:t>Überschrift</a:t>
            </a:r>
          </a:p>
        </p:txBody>
      </p:sp>
      <p:sp>
        <p:nvSpPr>
          <p:cNvPr id="8" name="Textplatzhalter 7">
            <a:extLst>
              <a:ext uri="{FF2B5EF4-FFF2-40B4-BE49-F238E27FC236}">
                <a16:creationId xmlns:a16="http://schemas.microsoft.com/office/drawing/2014/main" id="{2B882475-F824-43AF-B19C-3578C663B6AB}"/>
              </a:ext>
            </a:extLst>
          </p:cNvPr>
          <p:cNvSpPr>
            <a:spLocks noGrp="1"/>
          </p:cNvSpPr>
          <p:nvPr>
            <p:ph type="body" sz="quarter" idx="13" hasCustomPrompt="1"/>
          </p:nvPr>
        </p:nvSpPr>
        <p:spPr bwMode="gray">
          <a:xfrm>
            <a:off x="5600034" y="2263728"/>
            <a:ext cx="5576434" cy="492568"/>
          </a:xfrm>
        </p:spPr>
        <p:txBody>
          <a:bodyPr/>
          <a:lstStyle>
            <a:lvl1pPr marL="0" indent="0">
              <a:lnSpc>
                <a:spcPct val="100000"/>
              </a:lnSpc>
              <a:buNone/>
              <a:defRPr sz="2400" spc="40" baseline="0"/>
            </a:lvl1pPr>
          </a:lstStyle>
          <a:p>
            <a:pPr lvl="0"/>
            <a:r>
              <a:rPr lang="de-DE" dirty="0"/>
              <a:t>Unterüberschrift</a:t>
            </a:r>
          </a:p>
        </p:txBody>
      </p:sp>
      <p:sp>
        <p:nvSpPr>
          <p:cNvPr id="3" name="Inhaltsplatzhalter 2">
            <a:extLst>
              <a:ext uri="{FF2B5EF4-FFF2-40B4-BE49-F238E27FC236}">
                <a16:creationId xmlns:a16="http://schemas.microsoft.com/office/drawing/2014/main" id="{2A06C738-4815-43AC-96CD-8F8802538EAB}"/>
              </a:ext>
            </a:extLst>
          </p:cNvPr>
          <p:cNvSpPr>
            <a:spLocks noGrp="1"/>
          </p:cNvSpPr>
          <p:nvPr>
            <p:ph idx="1"/>
          </p:nvPr>
        </p:nvSpPr>
        <p:spPr bwMode="gray">
          <a:xfrm>
            <a:off x="5591944" y="2913286"/>
            <a:ext cx="5580881" cy="296364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Rechteck 8">
            <a:extLst>
              <a:ext uri="{FF2B5EF4-FFF2-40B4-BE49-F238E27FC236}">
                <a16:creationId xmlns:a16="http://schemas.microsoft.com/office/drawing/2014/main" id="{F0962739-88FB-4C0F-A094-042A31EE87C7}"/>
              </a:ext>
              <a:ext uri="{C183D7F6-B498-43B3-948B-1728B52AA6E4}">
                <adec:decorative xmlns:adec="http://schemas.microsoft.com/office/drawing/2017/decorative" val="1"/>
              </a:ext>
            </a:extLst>
          </p:cNvPr>
          <p:cNvSpPr/>
          <p:nvPr userDrawn="1"/>
        </p:nvSpPr>
        <p:spPr bwMode="gray">
          <a:xfrm>
            <a:off x="11341260" y="6481720"/>
            <a:ext cx="443372" cy="187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ts val="1200"/>
              </a:lnSpc>
            </a:pPr>
            <a:fld id="{AA1AFE9F-4FFA-40F3-946C-5B485D02F4ED}" type="slidenum">
              <a:rPr lang="de-DE" sz="900" b="0" spc="20" baseline="0" smtClean="0">
                <a:solidFill>
                  <a:schemeClr val="tx1"/>
                </a:solidFill>
              </a:rPr>
              <a:pPr algn="r">
                <a:lnSpc>
                  <a:spcPts val="1200"/>
                </a:lnSpc>
              </a:pPr>
              <a:t>‹N›</a:t>
            </a:fld>
            <a:endParaRPr lang="de-DE" sz="900" b="0" spc="20" baseline="0" dirty="0">
              <a:solidFill>
                <a:schemeClr val="tx1"/>
              </a:solidFill>
            </a:endParaRPr>
          </a:p>
        </p:txBody>
      </p:sp>
      <p:sp>
        <p:nvSpPr>
          <p:cNvPr id="6" name="Bildplatzhalter 5" descr="Bild / Grafik / Tabelle: Hier müsste der Alternativtext ergänzt werden.">
            <a:extLst>
              <a:ext uri="{FF2B5EF4-FFF2-40B4-BE49-F238E27FC236}">
                <a16:creationId xmlns:a16="http://schemas.microsoft.com/office/drawing/2014/main" id="{F8D408A5-45DB-43F7-A63B-AEF19C2970F2}"/>
              </a:ext>
            </a:extLst>
          </p:cNvPr>
          <p:cNvSpPr>
            <a:spLocks noGrp="1"/>
          </p:cNvSpPr>
          <p:nvPr>
            <p:ph type="pic" sz="quarter" idx="14"/>
          </p:nvPr>
        </p:nvSpPr>
        <p:spPr bwMode="gray">
          <a:xfrm>
            <a:off x="0" y="1773312"/>
            <a:ext cx="5087938" cy="4103614"/>
          </a:xfrm>
          <a:solidFill>
            <a:schemeClr val="bg2"/>
          </a:solidFill>
        </p:spPr>
        <p:txBody>
          <a:bodyPr anchor="ctr"/>
          <a:lstStyle>
            <a:lvl1pPr marL="0" indent="0" algn="ctr">
              <a:buNone/>
              <a:defRPr/>
            </a:lvl1pPr>
          </a:lstStyle>
          <a:p>
            <a:r>
              <a:rPr lang="de-DE"/>
              <a:t>Bild durch Klicken auf Symbol hinzufügen</a:t>
            </a:r>
            <a:endParaRPr lang="de-DE" dirty="0"/>
          </a:p>
        </p:txBody>
      </p:sp>
    </p:spTree>
    <p:extLst>
      <p:ext uri="{BB962C8B-B14F-4D97-AF65-F5344CB8AC3E}">
        <p14:creationId xmlns:p14="http://schemas.microsoft.com/office/powerpoint/2010/main" val="22557476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ufzähl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F600F8-8932-4173-99E6-EF778A21454D}"/>
              </a:ext>
            </a:extLst>
          </p:cNvPr>
          <p:cNvSpPr>
            <a:spLocks noGrp="1"/>
          </p:cNvSpPr>
          <p:nvPr>
            <p:ph type="title" hasCustomPrompt="1"/>
          </p:nvPr>
        </p:nvSpPr>
        <p:spPr bwMode="gray"/>
        <p:txBody>
          <a:bodyPr/>
          <a:lstStyle/>
          <a:p>
            <a:r>
              <a:rPr lang="de-DE" dirty="0"/>
              <a:t>Überschrift</a:t>
            </a:r>
          </a:p>
        </p:txBody>
      </p:sp>
      <p:sp>
        <p:nvSpPr>
          <p:cNvPr id="5" name="Textplatzhalter 4">
            <a:extLst>
              <a:ext uri="{FF2B5EF4-FFF2-40B4-BE49-F238E27FC236}">
                <a16:creationId xmlns:a16="http://schemas.microsoft.com/office/drawing/2014/main" id="{2FC03325-A8A9-49C7-A8EE-88E6668CB383}"/>
              </a:ext>
            </a:extLst>
          </p:cNvPr>
          <p:cNvSpPr>
            <a:spLocks noGrp="1"/>
          </p:cNvSpPr>
          <p:nvPr>
            <p:ph type="body" sz="quarter" idx="10"/>
          </p:nvPr>
        </p:nvSpPr>
        <p:spPr bwMode="gray">
          <a:xfrm>
            <a:off x="2027238" y="2384883"/>
            <a:ext cx="9145587" cy="3492041"/>
          </a:xfrm>
        </p:spPr>
        <p:txBody>
          <a:bodyPr/>
          <a:lstStyle>
            <a:lvl1pPr marL="358775" indent="-358775">
              <a:spcAft>
                <a:spcPts val="600"/>
              </a:spcAft>
              <a:defRPr sz="2400" b="1">
                <a:solidFill>
                  <a:schemeClr val="accent2"/>
                </a:solidFill>
              </a:defRPr>
            </a:lvl1pPr>
            <a:lvl2pPr marL="269875" indent="-269875">
              <a:spcAft>
                <a:spcPts val="600"/>
              </a:spcAft>
              <a:buFont typeface="Wingdings 3" panose="05040102010807070707" pitchFamily="18" charset="2"/>
              <a:buChar char="Ò"/>
              <a:defRPr/>
            </a:lvl2pPr>
            <a:lvl3pPr marL="804863" indent="-271463">
              <a:spcAft>
                <a:spcPts val="600"/>
              </a:spcAft>
              <a:defRPr/>
            </a:lvl3pPr>
            <a:lvl4pPr marL="1346200" indent="-268288">
              <a:spcAft>
                <a:spcPts val="600"/>
              </a:spcAft>
              <a:defRPr/>
            </a:lvl4pPr>
            <a:lvl5pPr marL="1879600" indent="-266700">
              <a:spcAft>
                <a:spcPts val="600"/>
              </a:spcAft>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Rechteck 5">
            <a:extLst>
              <a:ext uri="{FF2B5EF4-FFF2-40B4-BE49-F238E27FC236}">
                <a16:creationId xmlns:a16="http://schemas.microsoft.com/office/drawing/2014/main" id="{0C6FB52F-9308-41D2-9BCC-1505F02FA6B6}"/>
              </a:ext>
              <a:ext uri="{C183D7F6-B498-43B3-948B-1728B52AA6E4}">
                <adec:decorative xmlns:adec="http://schemas.microsoft.com/office/drawing/2017/decorative" val="1"/>
              </a:ext>
            </a:extLst>
          </p:cNvPr>
          <p:cNvSpPr/>
          <p:nvPr userDrawn="1"/>
        </p:nvSpPr>
        <p:spPr bwMode="gray">
          <a:xfrm>
            <a:off x="11341260" y="6481720"/>
            <a:ext cx="443372" cy="187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ts val="1200"/>
              </a:lnSpc>
            </a:pPr>
            <a:fld id="{AA1AFE9F-4FFA-40F3-946C-5B485D02F4ED}" type="slidenum">
              <a:rPr lang="de-DE" sz="900" b="0" spc="20" baseline="0" smtClean="0">
                <a:solidFill>
                  <a:schemeClr val="tx1"/>
                </a:solidFill>
              </a:rPr>
              <a:pPr algn="r">
                <a:lnSpc>
                  <a:spcPts val="1200"/>
                </a:lnSpc>
              </a:pPr>
              <a:t>‹N›</a:t>
            </a:fld>
            <a:endParaRPr lang="de-DE" sz="900" b="0" spc="20" baseline="0" dirty="0">
              <a:solidFill>
                <a:schemeClr val="tx1"/>
              </a:solidFill>
            </a:endParaRPr>
          </a:p>
        </p:txBody>
      </p:sp>
    </p:spTree>
    <p:extLst>
      <p:ext uri="{BB962C8B-B14F-4D97-AF65-F5344CB8AC3E}">
        <p14:creationId xmlns:p14="http://schemas.microsoft.com/office/powerpoint/2010/main" val="1719872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F600F8-8932-4173-99E6-EF778A21454D}"/>
              </a:ext>
            </a:extLst>
          </p:cNvPr>
          <p:cNvSpPr>
            <a:spLocks noGrp="1"/>
          </p:cNvSpPr>
          <p:nvPr>
            <p:ph type="title" hasCustomPrompt="1"/>
          </p:nvPr>
        </p:nvSpPr>
        <p:spPr bwMode="gray"/>
        <p:txBody>
          <a:bodyPr/>
          <a:lstStyle/>
          <a:p>
            <a:r>
              <a:rPr lang="de-DE" dirty="0"/>
              <a:t>Überschrift</a:t>
            </a:r>
          </a:p>
        </p:txBody>
      </p:sp>
      <p:sp>
        <p:nvSpPr>
          <p:cNvPr id="3" name="Rechteck 2">
            <a:extLst>
              <a:ext uri="{FF2B5EF4-FFF2-40B4-BE49-F238E27FC236}">
                <a16:creationId xmlns:a16="http://schemas.microsoft.com/office/drawing/2014/main" id="{364C841B-1949-4702-96AE-74024043470C}"/>
              </a:ext>
              <a:ext uri="{C183D7F6-B498-43B3-948B-1728B52AA6E4}">
                <adec:decorative xmlns:adec="http://schemas.microsoft.com/office/drawing/2017/decorative" val="1"/>
              </a:ext>
            </a:extLst>
          </p:cNvPr>
          <p:cNvSpPr/>
          <p:nvPr userDrawn="1"/>
        </p:nvSpPr>
        <p:spPr bwMode="gray">
          <a:xfrm>
            <a:off x="11341260" y="6481720"/>
            <a:ext cx="443372" cy="187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ts val="1200"/>
              </a:lnSpc>
            </a:pPr>
            <a:fld id="{AA1AFE9F-4FFA-40F3-946C-5B485D02F4ED}" type="slidenum">
              <a:rPr lang="de-DE" sz="900" b="0" spc="20" baseline="0" smtClean="0">
                <a:solidFill>
                  <a:schemeClr val="tx1"/>
                </a:solidFill>
              </a:rPr>
              <a:pPr algn="r">
                <a:lnSpc>
                  <a:spcPts val="1200"/>
                </a:lnSpc>
              </a:pPr>
              <a:t>‹N›</a:t>
            </a:fld>
            <a:endParaRPr lang="de-DE" sz="900" b="0" spc="20" baseline="0" dirty="0">
              <a:solidFill>
                <a:schemeClr val="tx1"/>
              </a:solidFill>
            </a:endParaRPr>
          </a:p>
        </p:txBody>
      </p:sp>
    </p:spTree>
    <p:extLst>
      <p:ext uri="{BB962C8B-B14F-4D97-AF65-F5344CB8AC3E}">
        <p14:creationId xmlns:p14="http://schemas.microsoft.com/office/powerpoint/2010/main" val="3211683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6519215-6F82-42BF-B5FD-D1CBD9A3FE1A}"/>
              </a:ext>
              <a:ext uri="{C183D7F6-B498-43B3-948B-1728B52AA6E4}">
                <adec:decorative xmlns:adec="http://schemas.microsoft.com/office/drawing/2017/decorative" val="1"/>
              </a:ext>
            </a:extLst>
          </p:cNvPr>
          <p:cNvSpPr/>
          <p:nvPr userDrawn="1"/>
        </p:nvSpPr>
        <p:spPr bwMode="gray">
          <a:xfrm>
            <a:off x="11341260" y="6481720"/>
            <a:ext cx="443372" cy="187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ts val="1200"/>
              </a:lnSpc>
            </a:pPr>
            <a:fld id="{AA1AFE9F-4FFA-40F3-946C-5B485D02F4ED}" type="slidenum">
              <a:rPr lang="de-DE" sz="900" b="0" spc="20" baseline="0" smtClean="0">
                <a:solidFill>
                  <a:schemeClr val="tx1"/>
                </a:solidFill>
              </a:rPr>
              <a:pPr algn="r">
                <a:lnSpc>
                  <a:spcPts val="1200"/>
                </a:lnSpc>
              </a:pPr>
              <a:t>‹N›</a:t>
            </a:fld>
            <a:endParaRPr lang="de-DE" sz="900" b="0" spc="20" baseline="0" dirty="0">
              <a:solidFill>
                <a:schemeClr val="tx1"/>
              </a:solidFill>
            </a:endParaRPr>
          </a:p>
        </p:txBody>
      </p:sp>
    </p:spTree>
    <p:extLst>
      <p:ext uri="{BB962C8B-B14F-4D97-AF65-F5344CB8AC3E}">
        <p14:creationId xmlns:p14="http://schemas.microsoft.com/office/powerpoint/2010/main" val="10940493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F600F8-8932-4173-99E6-EF778A21454D}"/>
              </a:ext>
            </a:extLst>
          </p:cNvPr>
          <p:cNvSpPr>
            <a:spLocks noGrp="1"/>
          </p:cNvSpPr>
          <p:nvPr>
            <p:ph type="title" hasCustomPrompt="1"/>
          </p:nvPr>
        </p:nvSpPr>
        <p:spPr bwMode="gray"/>
        <p:txBody>
          <a:bodyPr/>
          <a:lstStyle/>
          <a:p>
            <a:r>
              <a:rPr lang="de-DE" dirty="0"/>
              <a:t>Überschrift</a:t>
            </a:r>
          </a:p>
        </p:txBody>
      </p:sp>
      <p:sp>
        <p:nvSpPr>
          <p:cNvPr id="3" name="Rechteck 2">
            <a:extLst>
              <a:ext uri="{FF2B5EF4-FFF2-40B4-BE49-F238E27FC236}">
                <a16:creationId xmlns:a16="http://schemas.microsoft.com/office/drawing/2014/main" id="{364C841B-1949-4702-96AE-74024043470C}"/>
              </a:ext>
              <a:ext uri="{C183D7F6-B498-43B3-948B-1728B52AA6E4}">
                <adec:decorative xmlns:adec="http://schemas.microsoft.com/office/drawing/2017/decorative" val="1"/>
              </a:ext>
            </a:extLst>
          </p:cNvPr>
          <p:cNvSpPr/>
          <p:nvPr userDrawn="1"/>
        </p:nvSpPr>
        <p:spPr bwMode="gray">
          <a:xfrm>
            <a:off x="11341260" y="6481720"/>
            <a:ext cx="443372" cy="187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lnSpc>
                <a:spcPts val="1200"/>
              </a:lnSpc>
            </a:pPr>
            <a:fld id="{AA1AFE9F-4FFA-40F3-946C-5B485D02F4ED}" type="slidenum">
              <a:rPr lang="de-DE" sz="900" b="0" spc="20" baseline="0" smtClean="0">
                <a:solidFill>
                  <a:schemeClr val="tx1"/>
                </a:solidFill>
              </a:rPr>
              <a:pPr algn="r">
                <a:lnSpc>
                  <a:spcPts val="1200"/>
                </a:lnSpc>
              </a:pPr>
              <a:t>‹N›</a:t>
            </a:fld>
            <a:endParaRPr lang="de-DE" sz="900" b="0" spc="20" baseline="0" dirty="0">
              <a:solidFill>
                <a:schemeClr val="tx1"/>
              </a:solidFill>
            </a:endParaRPr>
          </a:p>
        </p:txBody>
      </p:sp>
    </p:spTree>
    <p:extLst>
      <p:ext uri="{BB962C8B-B14F-4D97-AF65-F5344CB8AC3E}">
        <p14:creationId xmlns:p14="http://schemas.microsoft.com/office/powerpoint/2010/main" val="3895467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ro 1 D">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5087937" cy="49053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pic>
        <p:nvPicPr>
          <p:cNvPr id="8" name="Grafik 7" descr="Universität Bremen Logo">
            <a:extLst>
              <a:ext uri="{FF2B5EF4-FFF2-40B4-BE49-F238E27FC236}">
                <a16:creationId xmlns:a16="http://schemas.microsoft.com/office/drawing/2014/main" id="{0A356983-F90E-4A48-860D-1EC103066500}"/>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960688"/>
            <a:ext cx="4043364" cy="50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933825"/>
            <a:ext cx="4043364" cy="50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905375"/>
            <a:ext cx="4043364" cy="50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884655"/>
            <a:ext cx="4043364" cy="50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5087938" y="1952625"/>
            <a:ext cx="7104062" cy="49053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1" name="Rechteck 30">
            <a:extLst>
              <a:ext uri="{FF2B5EF4-FFF2-40B4-BE49-F238E27FC236}">
                <a16:creationId xmlns:a16="http://schemas.microsoft.com/office/drawing/2014/main" id="{D3DA0664-74DA-496A-A215-87EE34D61CA4}"/>
              </a:ext>
              <a:ext uri="{C183D7F6-B498-43B3-948B-1728B52AA6E4}">
                <adec:decorative xmlns:adec="http://schemas.microsoft.com/office/drawing/2017/decorative" val="1"/>
              </a:ext>
            </a:extLst>
          </p:cNvPr>
          <p:cNvSpPr/>
          <p:nvPr userDrawn="1"/>
        </p:nvSpPr>
        <p:spPr bwMode="gray">
          <a:xfrm>
            <a:off x="6096000" y="2960688"/>
            <a:ext cx="1008063" cy="38973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2" name="Rechteck 31">
            <a:extLst>
              <a:ext uri="{FF2B5EF4-FFF2-40B4-BE49-F238E27FC236}">
                <a16:creationId xmlns:a16="http://schemas.microsoft.com/office/drawing/2014/main" id="{4FB1D8DA-EE61-4B45-A0BE-6F822FC03B7A}"/>
              </a:ext>
              <a:ext uri="{C183D7F6-B498-43B3-948B-1728B52AA6E4}">
                <adec:decorative xmlns:adec="http://schemas.microsoft.com/office/drawing/2017/decorative" val="1"/>
              </a:ext>
            </a:extLst>
          </p:cNvPr>
          <p:cNvSpPr/>
          <p:nvPr userDrawn="1"/>
        </p:nvSpPr>
        <p:spPr bwMode="gray">
          <a:xfrm>
            <a:off x="8155553" y="2960688"/>
            <a:ext cx="1008063" cy="38973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3" name="Rechteck 32">
            <a:extLst>
              <a:ext uri="{FF2B5EF4-FFF2-40B4-BE49-F238E27FC236}">
                <a16:creationId xmlns:a16="http://schemas.microsoft.com/office/drawing/2014/main" id="{E4141D52-3618-414B-A563-6A32A782B37C}"/>
              </a:ext>
              <a:ext uri="{C183D7F6-B498-43B3-948B-1728B52AA6E4}">
                <adec:decorative xmlns:adec="http://schemas.microsoft.com/office/drawing/2017/decorative" val="1"/>
              </a:ext>
            </a:extLst>
          </p:cNvPr>
          <p:cNvSpPr/>
          <p:nvPr userDrawn="1"/>
        </p:nvSpPr>
        <p:spPr bwMode="gray">
          <a:xfrm>
            <a:off x="10164763" y="2960688"/>
            <a:ext cx="1008063" cy="38973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B7038C72-B6B9-4DFA-9E8A-3DB5A4B30F24}"/>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endParaRPr lang="de-DE" dirty="0"/>
          </a:p>
        </p:txBody>
      </p:sp>
    </p:spTree>
    <p:extLst>
      <p:ext uri="{BB962C8B-B14F-4D97-AF65-F5344CB8AC3E}">
        <p14:creationId xmlns:p14="http://schemas.microsoft.com/office/powerpoint/2010/main" val="3722132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ntro 2 A">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12192000" cy="4905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pic>
        <p:nvPicPr>
          <p:cNvPr id="8" name="Grafik 7" descr="Universität Bremen Logo">
            <a:extLst>
              <a:ext uri="{FF2B5EF4-FFF2-40B4-BE49-F238E27FC236}">
                <a16:creationId xmlns:a16="http://schemas.microsoft.com/office/drawing/2014/main" id="{0A356983-F90E-4A48-860D-1EC103066500}"/>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437826"/>
            <a:ext cx="4043364" cy="2420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2" y="1952626"/>
            <a:ext cx="12192002" cy="2485200"/>
          </a:xfrm>
          <a:prstGeom prst="rect">
            <a:avLst/>
          </a:prstGeom>
          <a:solidFill>
            <a:srgbClr val="FEC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9" name="Rechteck 18">
            <a:extLst>
              <a:ext uri="{FF2B5EF4-FFF2-40B4-BE49-F238E27FC236}">
                <a16:creationId xmlns:a16="http://schemas.microsoft.com/office/drawing/2014/main" id="{705B476D-C268-4FF4-8A7C-99879001B719}"/>
              </a:ext>
              <a:ext uri="{C183D7F6-B498-43B3-948B-1728B52AA6E4}">
                <adec:decorative xmlns:adec="http://schemas.microsoft.com/office/drawing/2017/decorative" val="1"/>
              </a:ext>
            </a:extLst>
          </p:cNvPr>
          <p:cNvSpPr/>
          <p:nvPr userDrawn="1"/>
        </p:nvSpPr>
        <p:spPr bwMode="gray">
          <a:xfrm>
            <a:off x="4043363" y="2465072"/>
            <a:ext cx="8148637" cy="504000"/>
          </a:xfrm>
          <a:prstGeom prst="rect">
            <a:avLst/>
          </a:prstGeom>
          <a:solidFill>
            <a:srgbClr val="F8A6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2" name="Rechteck 21">
            <a:extLst>
              <a:ext uri="{FF2B5EF4-FFF2-40B4-BE49-F238E27FC236}">
                <a16:creationId xmlns:a16="http://schemas.microsoft.com/office/drawing/2014/main" id="{794024E5-3454-4B0A-8EB0-03BDC83D5E33}"/>
              </a:ext>
              <a:ext uri="{C183D7F6-B498-43B3-948B-1728B52AA6E4}">
                <adec:decorative xmlns:adec="http://schemas.microsoft.com/office/drawing/2017/decorative" val="1"/>
              </a:ext>
            </a:extLst>
          </p:cNvPr>
          <p:cNvSpPr/>
          <p:nvPr userDrawn="1"/>
        </p:nvSpPr>
        <p:spPr bwMode="gray">
          <a:xfrm>
            <a:off x="4043363" y="3438209"/>
            <a:ext cx="8148637" cy="504000"/>
          </a:xfrm>
          <a:prstGeom prst="rect">
            <a:avLst/>
          </a:prstGeom>
          <a:solidFill>
            <a:srgbClr val="F8A6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 name="Titel 2">
            <a:extLst>
              <a:ext uri="{FF2B5EF4-FFF2-40B4-BE49-F238E27FC236}">
                <a16:creationId xmlns:a16="http://schemas.microsoft.com/office/drawing/2014/main" id="{F70A20AF-112F-4FB0-8A8F-78A9C6EE319D}"/>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p>
        </p:txBody>
      </p:sp>
    </p:spTree>
    <p:extLst>
      <p:ext uri="{BB962C8B-B14F-4D97-AF65-F5344CB8AC3E}">
        <p14:creationId xmlns:p14="http://schemas.microsoft.com/office/powerpoint/2010/main" val="9678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tro 2 B">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12192000" cy="4905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pic>
        <p:nvPicPr>
          <p:cNvPr id="8" name="Grafik 7" descr="Universität Bremen Logo">
            <a:extLst>
              <a:ext uri="{FF2B5EF4-FFF2-40B4-BE49-F238E27FC236}">
                <a16:creationId xmlns:a16="http://schemas.microsoft.com/office/drawing/2014/main" id="{0A356983-F90E-4A48-860D-1EC103066500}"/>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437826"/>
            <a:ext cx="4043364" cy="2420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2" y="1952626"/>
            <a:ext cx="12192002" cy="2485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9" name="Rechteck 18">
            <a:extLst>
              <a:ext uri="{FF2B5EF4-FFF2-40B4-BE49-F238E27FC236}">
                <a16:creationId xmlns:a16="http://schemas.microsoft.com/office/drawing/2014/main" id="{705B476D-C268-4FF4-8A7C-99879001B719}"/>
              </a:ext>
              <a:ext uri="{C183D7F6-B498-43B3-948B-1728B52AA6E4}">
                <adec:decorative xmlns:adec="http://schemas.microsoft.com/office/drawing/2017/decorative" val="1"/>
              </a:ext>
            </a:extLst>
          </p:cNvPr>
          <p:cNvSpPr/>
          <p:nvPr userDrawn="1"/>
        </p:nvSpPr>
        <p:spPr bwMode="gray">
          <a:xfrm>
            <a:off x="4043363" y="2465072"/>
            <a:ext cx="8148637"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2" name="Rechteck 21">
            <a:extLst>
              <a:ext uri="{FF2B5EF4-FFF2-40B4-BE49-F238E27FC236}">
                <a16:creationId xmlns:a16="http://schemas.microsoft.com/office/drawing/2014/main" id="{794024E5-3454-4B0A-8EB0-03BDC83D5E33}"/>
              </a:ext>
              <a:ext uri="{C183D7F6-B498-43B3-948B-1728B52AA6E4}">
                <adec:decorative xmlns:adec="http://schemas.microsoft.com/office/drawing/2017/decorative" val="1"/>
              </a:ext>
            </a:extLst>
          </p:cNvPr>
          <p:cNvSpPr/>
          <p:nvPr userDrawn="1"/>
        </p:nvSpPr>
        <p:spPr bwMode="gray">
          <a:xfrm>
            <a:off x="4043363" y="3438209"/>
            <a:ext cx="8148637"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167B146C-35BA-4768-B22F-45F86C389E3A}"/>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p>
        </p:txBody>
      </p:sp>
    </p:spTree>
    <p:extLst>
      <p:ext uri="{BB962C8B-B14F-4D97-AF65-F5344CB8AC3E}">
        <p14:creationId xmlns:p14="http://schemas.microsoft.com/office/powerpoint/2010/main" val="2063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ntro 2 C">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12192000" cy="49053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pic>
        <p:nvPicPr>
          <p:cNvPr id="8" name="Grafik 7" descr="Universität Bremen Logo">
            <a:extLst>
              <a:ext uri="{FF2B5EF4-FFF2-40B4-BE49-F238E27FC236}">
                <a16:creationId xmlns:a16="http://schemas.microsoft.com/office/drawing/2014/main" id="{0A356983-F90E-4A48-860D-1EC103066500}"/>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437826"/>
            <a:ext cx="4043364" cy="24201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2" y="1952626"/>
            <a:ext cx="12192002" cy="2485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592EBB09-B8A8-4CC6-8B13-2F6BC4B70C34}"/>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endParaRPr lang="de-DE" dirty="0"/>
          </a:p>
        </p:txBody>
      </p:sp>
    </p:spTree>
    <p:extLst>
      <p:ext uri="{BB962C8B-B14F-4D97-AF65-F5344CB8AC3E}">
        <p14:creationId xmlns:p14="http://schemas.microsoft.com/office/powerpoint/2010/main" val="116037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tro 2 D">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12192000" cy="49053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pic>
        <p:nvPicPr>
          <p:cNvPr id="8" name="Grafik 7" descr="Universität Bremen Logo">
            <a:extLst>
              <a:ext uri="{FF2B5EF4-FFF2-40B4-BE49-F238E27FC236}">
                <a16:creationId xmlns:a16="http://schemas.microsoft.com/office/drawing/2014/main" id="{0A356983-F90E-4A48-860D-1EC103066500}"/>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437826"/>
            <a:ext cx="4043364" cy="2420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2" y="1952626"/>
            <a:ext cx="12192002" cy="248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BA2D6FCB-1930-4160-8C8E-F1281EEAB0F7}"/>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p>
        </p:txBody>
      </p:sp>
    </p:spTree>
    <p:extLst>
      <p:ext uri="{BB962C8B-B14F-4D97-AF65-F5344CB8AC3E}">
        <p14:creationId xmlns:p14="http://schemas.microsoft.com/office/powerpoint/2010/main" val="771180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ntro 3">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140E8EEC-46F2-4B35-87AC-700E0D244779}"/>
              </a:ext>
              <a:ext uri="{C183D7F6-B498-43B3-948B-1728B52AA6E4}">
                <adec:decorative xmlns:adec="http://schemas.microsoft.com/office/drawing/2017/decorative" val="1"/>
              </a:ext>
            </a:extLst>
          </p:cNvPr>
          <p:cNvSpPr/>
          <p:nvPr userDrawn="1"/>
        </p:nvSpPr>
        <p:spPr bwMode="gray">
          <a:xfrm>
            <a:off x="0" y="1952625"/>
            <a:ext cx="5087938" cy="4905375"/>
          </a:xfrm>
          <a:prstGeom prst="rect">
            <a:avLst/>
          </a:prstGeom>
          <a:solidFill>
            <a:srgbClr val="D45C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pic>
        <p:nvPicPr>
          <p:cNvPr id="8" name="Grafik 7" descr="Universität Bremen Logo">
            <a:extLst>
              <a:ext uri="{FF2B5EF4-FFF2-40B4-BE49-F238E27FC236}">
                <a16:creationId xmlns:a16="http://schemas.microsoft.com/office/drawing/2014/main" id="{0A356983-F90E-4A48-860D-1EC103066500}"/>
              </a:ext>
            </a:extLst>
          </p:cNvPr>
          <p:cNvPicPr/>
          <p:nvPr userDrawn="1"/>
        </p:nvPicPr>
        <p:blipFill>
          <a:blip r:embed="rId2" cstate="hqprint">
            <a:extLst>
              <a:ext uri="{28A0092B-C50C-407E-A947-70E740481C1C}">
                <a14:useLocalDpi xmlns:a14="http://schemas.microsoft.com/office/drawing/2010/main" val="0"/>
              </a:ext>
            </a:extLst>
          </a:blip>
          <a:stretch>
            <a:fillRect/>
          </a:stretch>
        </p:blipFill>
        <p:spPr bwMode="gray">
          <a:xfrm>
            <a:off x="442728" y="427632"/>
            <a:ext cx="2029010" cy="730343"/>
          </a:xfrm>
          <a:prstGeom prst="rect">
            <a:avLst/>
          </a:prstGeom>
        </p:spPr>
      </p:pic>
      <p:sp>
        <p:nvSpPr>
          <p:cNvPr id="21" name="Rechteck 20">
            <a:extLst>
              <a:ext uri="{FF2B5EF4-FFF2-40B4-BE49-F238E27FC236}">
                <a16:creationId xmlns:a16="http://schemas.microsoft.com/office/drawing/2014/main" id="{6F3D7BA4-554E-4E23-9675-3297032C4A4F}"/>
              </a:ext>
              <a:ext uri="{C183D7F6-B498-43B3-948B-1728B52AA6E4}">
                <adec:decorative xmlns:adec="http://schemas.microsoft.com/office/drawing/2017/decorative" val="1"/>
              </a:ext>
            </a:extLst>
          </p:cNvPr>
          <p:cNvSpPr/>
          <p:nvPr userDrawn="1"/>
        </p:nvSpPr>
        <p:spPr bwMode="gray">
          <a:xfrm>
            <a:off x="-1" y="2456688"/>
            <a:ext cx="4043364" cy="504000"/>
          </a:xfrm>
          <a:prstGeom prst="rect">
            <a:avLst/>
          </a:prstGeom>
          <a:solidFill>
            <a:srgbClr val="F49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4" name="Rechteck 23">
            <a:extLst>
              <a:ext uri="{FF2B5EF4-FFF2-40B4-BE49-F238E27FC236}">
                <a16:creationId xmlns:a16="http://schemas.microsoft.com/office/drawing/2014/main" id="{2B0F5CDE-0E73-4EB1-9401-622EF3EE2181}"/>
              </a:ext>
              <a:ext uri="{C183D7F6-B498-43B3-948B-1728B52AA6E4}">
                <adec:decorative xmlns:adec="http://schemas.microsoft.com/office/drawing/2017/decorative" val="1"/>
              </a:ext>
            </a:extLst>
          </p:cNvPr>
          <p:cNvSpPr/>
          <p:nvPr userDrawn="1"/>
        </p:nvSpPr>
        <p:spPr bwMode="gray">
          <a:xfrm>
            <a:off x="-1" y="3429825"/>
            <a:ext cx="4043364" cy="504000"/>
          </a:xfrm>
          <a:prstGeom prst="rect">
            <a:avLst/>
          </a:prstGeom>
          <a:solidFill>
            <a:srgbClr val="F49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5" name="Rechteck 24">
            <a:extLst>
              <a:ext uri="{FF2B5EF4-FFF2-40B4-BE49-F238E27FC236}">
                <a16:creationId xmlns:a16="http://schemas.microsoft.com/office/drawing/2014/main" id="{471534D4-B3CD-4FDD-81C5-EF29F0218959}"/>
              </a:ext>
              <a:ext uri="{C183D7F6-B498-43B3-948B-1728B52AA6E4}">
                <adec:decorative xmlns:adec="http://schemas.microsoft.com/office/drawing/2017/decorative" val="1"/>
              </a:ext>
            </a:extLst>
          </p:cNvPr>
          <p:cNvSpPr/>
          <p:nvPr userDrawn="1"/>
        </p:nvSpPr>
        <p:spPr bwMode="gray">
          <a:xfrm>
            <a:off x="-1" y="4401375"/>
            <a:ext cx="4043364" cy="504000"/>
          </a:xfrm>
          <a:prstGeom prst="rect">
            <a:avLst/>
          </a:prstGeom>
          <a:solidFill>
            <a:srgbClr val="F49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6" name="Rechteck 25">
            <a:extLst>
              <a:ext uri="{FF2B5EF4-FFF2-40B4-BE49-F238E27FC236}">
                <a16:creationId xmlns:a16="http://schemas.microsoft.com/office/drawing/2014/main" id="{3CD48A76-B6E9-4BB2-B675-8D7BC3B91F5B}"/>
              </a:ext>
              <a:ext uri="{C183D7F6-B498-43B3-948B-1728B52AA6E4}">
                <adec:decorative xmlns:adec="http://schemas.microsoft.com/office/drawing/2017/decorative" val="1"/>
              </a:ext>
            </a:extLst>
          </p:cNvPr>
          <p:cNvSpPr/>
          <p:nvPr userDrawn="1"/>
        </p:nvSpPr>
        <p:spPr bwMode="gray">
          <a:xfrm>
            <a:off x="-1" y="5380655"/>
            <a:ext cx="4043364" cy="504000"/>
          </a:xfrm>
          <a:prstGeom prst="rect">
            <a:avLst/>
          </a:prstGeom>
          <a:solidFill>
            <a:srgbClr val="F49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3" name="Rechteck 22">
            <a:extLst>
              <a:ext uri="{FF2B5EF4-FFF2-40B4-BE49-F238E27FC236}">
                <a16:creationId xmlns:a16="http://schemas.microsoft.com/office/drawing/2014/main" id="{BFE24309-D8CF-496E-AA1D-B664B90D3C1F}"/>
              </a:ext>
              <a:ext uri="{C183D7F6-B498-43B3-948B-1728B52AA6E4}">
                <adec:decorative xmlns:adec="http://schemas.microsoft.com/office/drawing/2017/decorative" val="1"/>
              </a:ext>
            </a:extLst>
          </p:cNvPr>
          <p:cNvSpPr/>
          <p:nvPr userDrawn="1"/>
        </p:nvSpPr>
        <p:spPr bwMode="gray">
          <a:xfrm>
            <a:off x="5087937" y="1952625"/>
            <a:ext cx="7104063" cy="4905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31" name="Rechteck 30">
            <a:extLst>
              <a:ext uri="{FF2B5EF4-FFF2-40B4-BE49-F238E27FC236}">
                <a16:creationId xmlns:a16="http://schemas.microsoft.com/office/drawing/2014/main" id="{D3DA0664-74DA-496A-A215-87EE34D61CA4}"/>
              </a:ext>
              <a:ext uri="{C183D7F6-B498-43B3-948B-1728B52AA6E4}">
                <adec:decorative xmlns:adec="http://schemas.microsoft.com/office/drawing/2017/decorative" val="1"/>
              </a:ext>
            </a:extLst>
          </p:cNvPr>
          <p:cNvSpPr/>
          <p:nvPr userDrawn="1"/>
        </p:nvSpPr>
        <p:spPr bwMode="gray">
          <a:xfrm>
            <a:off x="6096000" y="4401374"/>
            <a:ext cx="6096000" cy="2456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19" name="Rechteck 18">
            <a:extLst>
              <a:ext uri="{FF2B5EF4-FFF2-40B4-BE49-F238E27FC236}">
                <a16:creationId xmlns:a16="http://schemas.microsoft.com/office/drawing/2014/main" id="{807B5AA0-D076-495C-A212-0D431A03646E}"/>
              </a:ext>
              <a:ext uri="{C183D7F6-B498-43B3-948B-1728B52AA6E4}">
                <adec:decorative xmlns:adec="http://schemas.microsoft.com/office/drawing/2017/decorative" val="1"/>
              </a:ext>
            </a:extLst>
          </p:cNvPr>
          <p:cNvSpPr/>
          <p:nvPr userDrawn="1"/>
        </p:nvSpPr>
        <p:spPr bwMode="gray">
          <a:xfrm>
            <a:off x="-1" y="6359935"/>
            <a:ext cx="4043364" cy="504000"/>
          </a:xfrm>
          <a:prstGeom prst="rect">
            <a:avLst/>
          </a:prstGeom>
          <a:solidFill>
            <a:srgbClr val="F49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p>
        </p:txBody>
      </p:sp>
      <p:sp>
        <p:nvSpPr>
          <p:cNvPr id="2" name="Titel 1">
            <a:extLst>
              <a:ext uri="{FF2B5EF4-FFF2-40B4-BE49-F238E27FC236}">
                <a16:creationId xmlns:a16="http://schemas.microsoft.com/office/drawing/2014/main" id="{911E39EE-3676-4AFC-8E01-AA9653356E61}"/>
              </a:ext>
            </a:extLst>
          </p:cNvPr>
          <p:cNvSpPr>
            <a:spLocks noGrp="1"/>
          </p:cNvSpPr>
          <p:nvPr>
            <p:ph type="title"/>
          </p:nvPr>
        </p:nvSpPr>
        <p:spPr>
          <a:xfrm>
            <a:off x="5087937" y="385178"/>
            <a:ext cx="6084888" cy="590478"/>
          </a:xfrm>
        </p:spPr>
        <p:txBody>
          <a:bodyPr/>
          <a:lstStyle>
            <a:lvl1pPr>
              <a:defRPr sz="1800"/>
            </a:lvl1pPr>
          </a:lstStyle>
          <a:p>
            <a:r>
              <a:rPr lang="de-DE"/>
              <a:t>Titelmasterformat durch Klicken bearbeiten</a:t>
            </a:r>
          </a:p>
        </p:txBody>
      </p:sp>
    </p:spTree>
    <p:extLst>
      <p:ext uri="{BB962C8B-B14F-4D97-AF65-F5344CB8AC3E}">
        <p14:creationId xmlns:p14="http://schemas.microsoft.com/office/powerpoint/2010/main" val="13594490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C1E6E23-75A2-4A9C-970C-041E4AE5523A}"/>
              </a:ext>
            </a:extLst>
          </p:cNvPr>
          <p:cNvSpPr>
            <a:spLocks noGrp="1"/>
          </p:cNvSpPr>
          <p:nvPr>
            <p:ph type="title"/>
          </p:nvPr>
        </p:nvSpPr>
        <p:spPr bwMode="gray">
          <a:xfrm>
            <a:off x="2027239" y="1695285"/>
            <a:ext cx="9145586" cy="590478"/>
          </a:xfrm>
          <a:prstGeom prst="rect">
            <a:avLst/>
          </a:prstGeom>
        </p:spPr>
        <p:txBody>
          <a:bodyPr vert="horz" lIns="0" tIns="0" rIns="0" bIns="0" rtlCol="0" anchor="t" anchorCtr="0">
            <a:noAutofit/>
          </a:bodyPr>
          <a:lstStyle/>
          <a:p>
            <a:r>
              <a:rPr lang="de-DE" dirty="0"/>
              <a:t>Überschrift</a:t>
            </a:r>
          </a:p>
        </p:txBody>
      </p:sp>
      <p:sp>
        <p:nvSpPr>
          <p:cNvPr id="3" name="Textplatzhalter 2">
            <a:extLst>
              <a:ext uri="{FF2B5EF4-FFF2-40B4-BE49-F238E27FC236}">
                <a16:creationId xmlns:a16="http://schemas.microsoft.com/office/drawing/2014/main" id="{96B5931B-A958-4B9A-9AE3-B1EF91278B16}"/>
              </a:ext>
            </a:extLst>
          </p:cNvPr>
          <p:cNvSpPr>
            <a:spLocks noGrp="1"/>
          </p:cNvSpPr>
          <p:nvPr>
            <p:ph type="body" idx="1"/>
          </p:nvPr>
        </p:nvSpPr>
        <p:spPr bwMode="gray">
          <a:xfrm>
            <a:off x="2027238" y="2913286"/>
            <a:ext cx="9145587" cy="2963640"/>
          </a:xfrm>
          <a:prstGeom prst="rect">
            <a:avLst/>
          </a:prstGeom>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Rechteck 8">
            <a:extLst>
              <a:ext uri="{FF2B5EF4-FFF2-40B4-BE49-F238E27FC236}">
                <a16:creationId xmlns:a16="http://schemas.microsoft.com/office/drawing/2014/main" id="{563DA0C9-86BB-4A65-BB61-BD40DB4E571B}"/>
              </a:ext>
            </a:extLst>
          </p:cNvPr>
          <p:cNvSpPr/>
          <p:nvPr userDrawn="1"/>
        </p:nvSpPr>
        <p:spPr bwMode="gray">
          <a:xfrm>
            <a:off x="6607125" y="280777"/>
            <a:ext cx="1541513" cy="447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lnSpc>
                <a:spcPts val="1200"/>
              </a:lnSpc>
            </a:pPr>
            <a:r>
              <a:rPr lang="de-DE" sz="900" b="1" spc="20" baseline="0" dirty="0">
                <a:solidFill>
                  <a:schemeClr val="tx1"/>
                </a:solidFill>
              </a:rPr>
              <a:t>Titel der Präsentation,</a:t>
            </a:r>
          </a:p>
          <a:p>
            <a:pPr algn="l">
              <a:lnSpc>
                <a:spcPts val="1200"/>
              </a:lnSpc>
            </a:pPr>
            <a:r>
              <a:rPr lang="de-DE" sz="900" b="1" spc="20" baseline="0" dirty="0">
                <a:solidFill>
                  <a:schemeClr val="tx1"/>
                </a:solidFill>
              </a:rPr>
              <a:t>auch zweizeilig</a:t>
            </a:r>
          </a:p>
        </p:txBody>
      </p:sp>
      <p:sp>
        <p:nvSpPr>
          <p:cNvPr id="10" name="Rechteck 9">
            <a:extLst>
              <a:ext uri="{FF2B5EF4-FFF2-40B4-BE49-F238E27FC236}">
                <a16:creationId xmlns:a16="http://schemas.microsoft.com/office/drawing/2014/main" id="{E14FB7B2-AF36-43C6-AAEC-A3F41A7EE3A6}"/>
              </a:ext>
            </a:extLst>
          </p:cNvPr>
          <p:cNvSpPr/>
          <p:nvPr userDrawn="1"/>
        </p:nvSpPr>
        <p:spPr bwMode="gray">
          <a:xfrm>
            <a:off x="8311603" y="280777"/>
            <a:ext cx="1853160" cy="447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lnSpc>
                <a:spcPts val="1200"/>
              </a:lnSpc>
            </a:pPr>
            <a:r>
              <a:rPr lang="de-DE" sz="900" b="0" spc="20" baseline="0" dirty="0">
                <a:solidFill>
                  <a:schemeClr val="tx1"/>
                </a:solidFill>
              </a:rPr>
              <a:t>Prof. Dr. Vorname Nachname</a:t>
            </a:r>
          </a:p>
          <a:p>
            <a:pPr algn="l">
              <a:lnSpc>
                <a:spcPts val="1200"/>
              </a:lnSpc>
            </a:pPr>
            <a:r>
              <a:rPr lang="de-DE" sz="900" b="0" spc="20" baseline="0" dirty="0">
                <a:solidFill>
                  <a:schemeClr val="tx1"/>
                </a:solidFill>
              </a:rPr>
              <a:t>Bremen 1.1.2021</a:t>
            </a:r>
          </a:p>
        </p:txBody>
      </p:sp>
      <p:sp>
        <p:nvSpPr>
          <p:cNvPr id="11" name="Rechteck 10">
            <a:extLst>
              <a:ext uri="{FF2B5EF4-FFF2-40B4-BE49-F238E27FC236}">
                <a16:creationId xmlns:a16="http://schemas.microsoft.com/office/drawing/2014/main" id="{8D8A8714-19A1-418A-989F-C75DCBA2F3E7}"/>
              </a:ext>
            </a:extLst>
          </p:cNvPr>
          <p:cNvSpPr/>
          <p:nvPr userDrawn="1"/>
        </p:nvSpPr>
        <p:spPr bwMode="gray">
          <a:xfrm>
            <a:off x="10385238" y="291890"/>
            <a:ext cx="1579414" cy="447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lnSpc>
                <a:spcPts val="1100"/>
              </a:lnSpc>
            </a:pPr>
            <a:r>
              <a:rPr lang="de-DE" sz="1100" b="0" spc="40" baseline="0" dirty="0">
                <a:solidFill>
                  <a:schemeClr val="tx1"/>
                </a:solidFill>
              </a:rPr>
              <a:t>Institut </a:t>
            </a:r>
          </a:p>
          <a:p>
            <a:pPr algn="l">
              <a:lnSpc>
                <a:spcPts val="1100"/>
              </a:lnSpc>
            </a:pPr>
            <a:r>
              <a:rPr lang="de-DE" sz="1100" b="0" spc="40" baseline="0" dirty="0">
                <a:solidFill>
                  <a:schemeClr val="tx1"/>
                </a:solidFill>
              </a:rPr>
              <a:t>Name des Instituts</a:t>
            </a:r>
          </a:p>
        </p:txBody>
      </p:sp>
      <p:grpSp>
        <p:nvGrpSpPr>
          <p:cNvPr id="4" name="Gruppieren 3">
            <a:extLst>
              <a:ext uri="{FF2B5EF4-FFF2-40B4-BE49-F238E27FC236}">
                <a16:creationId xmlns:a16="http://schemas.microsoft.com/office/drawing/2014/main" id="{5DA519DE-AED2-4D69-81A5-9C0F4CFEC4CF}"/>
              </a:ext>
              <a:ext uri="{C183D7F6-B498-43B3-948B-1728B52AA6E4}">
                <adec:decorative xmlns:adec="http://schemas.microsoft.com/office/drawing/2017/decorative" val="1"/>
              </a:ext>
            </a:extLst>
          </p:cNvPr>
          <p:cNvGrpSpPr/>
          <p:nvPr userDrawn="1"/>
        </p:nvGrpSpPr>
        <p:grpSpPr>
          <a:xfrm>
            <a:off x="6607124" y="-279412"/>
            <a:ext cx="5357528" cy="252028"/>
            <a:chOff x="6607124" y="-279412"/>
            <a:chExt cx="5357528" cy="252028"/>
          </a:xfrm>
        </p:grpSpPr>
        <p:sp>
          <p:nvSpPr>
            <p:cNvPr id="15" name="Eckige Klammer rechts 14">
              <a:extLst>
                <a:ext uri="{FF2B5EF4-FFF2-40B4-BE49-F238E27FC236}">
                  <a16:creationId xmlns:a16="http://schemas.microsoft.com/office/drawing/2014/main" id="{89ADBADE-F589-410F-AB02-1685B9054F34}"/>
                </a:ext>
              </a:extLst>
            </p:cNvPr>
            <p:cNvSpPr/>
            <p:nvPr userDrawn="1"/>
          </p:nvSpPr>
          <p:spPr bwMode="gray">
            <a:xfrm rot="16200000">
              <a:off x="9192045" y="-2862709"/>
              <a:ext cx="189310" cy="5355904"/>
            </a:xfrm>
            <a:prstGeom prst="rightBracket">
              <a:avLst>
                <a:gd name="adj" fmla="val 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 name="Rechteck 11">
              <a:extLst>
                <a:ext uri="{FF2B5EF4-FFF2-40B4-BE49-F238E27FC236}">
                  <a16:creationId xmlns:a16="http://schemas.microsoft.com/office/drawing/2014/main" id="{2584FAE8-BA03-4EAB-BCAF-73D709879034}"/>
                </a:ext>
              </a:extLst>
            </p:cNvPr>
            <p:cNvSpPr/>
            <p:nvPr userDrawn="1"/>
          </p:nvSpPr>
          <p:spPr bwMode="gray">
            <a:xfrm>
              <a:off x="6607124" y="-216694"/>
              <a:ext cx="5355904" cy="189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ts val="1200"/>
                </a:lnSpc>
              </a:pPr>
              <a:r>
                <a:rPr lang="de-DE" sz="900" b="0" spc="20" baseline="0" dirty="0">
                  <a:solidFill>
                    <a:schemeClr val="bg1">
                      <a:lumMod val="50000"/>
                    </a:schemeClr>
                  </a:solidFill>
                </a:rPr>
                <a:t>Eingabe im Folienmaster (Ansicht &gt; Folienmaster)</a:t>
              </a:r>
            </a:p>
          </p:txBody>
        </p:sp>
      </p:grpSp>
      <p:pic>
        <p:nvPicPr>
          <p:cNvPr id="16" name="Grafik 15" descr="Kooperation 1: Hier müsste der Alternativtext ergänzt werden.">
            <a:extLst>
              <a:ext uri="{FF2B5EF4-FFF2-40B4-BE49-F238E27FC236}">
                <a16:creationId xmlns:a16="http://schemas.microsoft.com/office/drawing/2014/main" id="{E3EF6AEE-3C8B-496D-8668-32A9F28B5ABA}"/>
              </a:ext>
            </a:extLst>
          </p:cNvPr>
          <p:cNvPicPr/>
          <p:nvPr userDrawn="1"/>
        </p:nvPicPr>
        <p:blipFill>
          <a:blip r:embed="rId35">
            <a:extLst>
              <a:ext uri="{28A0092B-C50C-407E-A947-70E740481C1C}">
                <a14:useLocalDpi xmlns:a14="http://schemas.microsoft.com/office/drawing/2010/main" val="0"/>
              </a:ext>
            </a:extLst>
          </a:blip>
          <a:stretch>
            <a:fillRect/>
          </a:stretch>
        </p:blipFill>
        <p:spPr bwMode="gray">
          <a:xfrm>
            <a:off x="3036292" y="247273"/>
            <a:ext cx="1106893" cy="352867"/>
          </a:xfrm>
          <a:prstGeom prst="rect">
            <a:avLst/>
          </a:prstGeom>
        </p:spPr>
      </p:pic>
      <p:pic>
        <p:nvPicPr>
          <p:cNvPr id="17" name="Grafik 16" descr="Kooperation 2: Hier müsste der Alternativtext ergänzt werden.">
            <a:extLst>
              <a:ext uri="{FF2B5EF4-FFF2-40B4-BE49-F238E27FC236}">
                <a16:creationId xmlns:a16="http://schemas.microsoft.com/office/drawing/2014/main" id="{12B9E7F9-F4C4-49AF-A7F4-62E95FDA777F}"/>
              </a:ext>
            </a:extLst>
          </p:cNvPr>
          <p:cNvPicPr/>
          <p:nvPr userDrawn="1"/>
        </p:nvPicPr>
        <p:blipFill>
          <a:blip r:embed="rId35">
            <a:extLst>
              <a:ext uri="{28A0092B-C50C-407E-A947-70E740481C1C}">
                <a14:useLocalDpi xmlns:a14="http://schemas.microsoft.com/office/drawing/2010/main" val="0"/>
              </a:ext>
            </a:extLst>
          </a:blip>
          <a:stretch>
            <a:fillRect/>
          </a:stretch>
        </p:blipFill>
        <p:spPr bwMode="gray">
          <a:xfrm>
            <a:off x="4563094" y="247273"/>
            <a:ext cx="1106893" cy="352867"/>
          </a:xfrm>
          <a:prstGeom prst="rect">
            <a:avLst/>
          </a:prstGeom>
        </p:spPr>
      </p:pic>
      <p:pic>
        <p:nvPicPr>
          <p:cNvPr id="18" name="Grafik 17" descr="Universität Bremen Logo">
            <a:extLst>
              <a:ext uri="{FF2B5EF4-FFF2-40B4-BE49-F238E27FC236}">
                <a16:creationId xmlns:a16="http://schemas.microsoft.com/office/drawing/2014/main" id="{906DDA9E-2782-45F0-BC36-C40076982A08}"/>
              </a:ext>
            </a:extLst>
          </p:cNvPr>
          <p:cNvPicPr/>
          <p:nvPr userDrawn="1"/>
        </p:nvPicPr>
        <p:blipFill>
          <a:blip r:embed="rId36" cstate="hqprint">
            <a:extLst>
              <a:ext uri="{28A0092B-C50C-407E-A947-70E740481C1C}">
                <a14:useLocalDpi xmlns:a14="http://schemas.microsoft.com/office/drawing/2010/main" val="0"/>
              </a:ext>
            </a:extLst>
          </a:blip>
          <a:stretch>
            <a:fillRect/>
          </a:stretch>
        </p:blipFill>
        <p:spPr bwMode="gray">
          <a:xfrm>
            <a:off x="442728" y="289509"/>
            <a:ext cx="1324159" cy="476631"/>
          </a:xfrm>
          <a:prstGeom prst="rect">
            <a:avLst/>
          </a:prstGeom>
        </p:spPr>
      </p:pic>
    </p:spTree>
    <p:extLst>
      <p:ext uri="{BB962C8B-B14F-4D97-AF65-F5344CB8AC3E}">
        <p14:creationId xmlns:p14="http://schemas.microsoft.com/office/powerpoint/2010/main" val="3496844798"/>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9" r:id="rId3"/>
    <p:sldLayoutId id="2147483670" r:id="rId4"/>
    <p:sldLayoutId id="2147483663" r:id="rId5"/>
    <p:sldLayoutId id="2147483671" r:id="rId6"/>
    <p:sldLayoutId id="2147483672" r:id="rId7"/>
    <p:sldLayoutId id="2147483673" r:id="rId8"/>
    <p:sldLayoutId id="2147483664" r:id="rId9"/>
    <p:sldLayoutId id="2147483665" r:id="rId10"/>
    <p:sldLayoutId id="2147483666" r:id="rId11"/>
    <p:sldLayoutId id="2147483674" r:id="rId12"/>
    <p:sldLayoutId id="2147483675" r:id="rId13"/>
    <p:sldLayoutId id="2147483667" r:id="rId14"/>
    <p:sldLayoutId id="2147483676" r:id="rId15"/>
    <p:sldLayoutId id="2147483677" r:id="rId16"/>
    <p:sldLayoutId id="2147483649" r:id="rId17"/>
    <p:sldLayoutId id="2147483678" r:id="rId18"/>
    <p:sldLayoutId id="2147483659" r:id="rId19"/>
    <p:sldLayoutId id="2147483679" r:id="rId20"/>
    <p:sldLayoutId id="2147483660" r:id="rId21"/>
    <p:sldLayoutId id="2147483661" r:id="rId22"/>
    <p:sldLayoutId id="2147483680" r:id="rId23"/>
    <p:sldLayoutId id="2147483681" r:id="rId24"/>
    <p:sldLayoutId id="2147483682" r:id="rId25"/>
    <p:sldLayoutId id="2147483683" r:id="rId26"/>
    <p:sldLayoutId id="2147483684" r:id="rId27"/>
    <p:sldLayoutId id="2147483650" r:id="rId28"/>
    <p:sldLayoutId id="2147483656" r:id="rId29"/>
    <p:sldLayoutId id="2147483657" r:id="rId30"/>
    <p:sldLayoutId id="2147483658" r:id="rId31"/>
    <p:sldLayoutId id="2147483654" r:id="rId32"/>
    <p:sldLayoutId id="2147483655" r:id="rId33"/>
  </p:sldLayoutIdLst>
  <p:txStyles>
    <p:titleStyle>
      <a:lvl1pPr algn="l" defTabSz="914400" rtl="0" eaLnBrk="1" latinLnBrk="0" hangingPunct="1">
        <a:lnSpc>
          <a:spcPct val="90000"/>
        </a:lnSpc>
        <a:spcBef>
          <a:spcPct val="0"/>
        </a:spcBef>
        <a:buNone/>
        <a:defRPr sz="3600" kern="1200" spc="50" baseline="0">
          <a:solidFill>
            <a:schemeClr val="tx1"/>
          </a:solidFill>
          <a:latin typeface="+mj-lt"/>
          <a:ea typeface="+mj-ea"/>
          <a:cs typeface="+mj-cs"/>
        </a:defRPr>
      </a:lvl1pPr>
    </p:titleStyle>
    <p:bodyStyle>
      <a:lvl1pPr marL="266700" indent="-266700" algn="l" defTabSz="914400" rtl="0" eaLnBrk="1" latinLnBrk="0" hangingPunct="1">
        <a:lnSpc>
          <a:spcPct val="114000"/>
        </a:lnSpc>
        <a:spcBef>
          <a:spcPts val="0"/>
        </a:spcBef>
        <a:buFont typeface="Wingdings 3" panose="05040102010807070707" pitchFamily="18" charset="2"/>
        <a:buChar char=""/>
        <a:defRPr sz="1800" kern="1200" spc="30" baseline="0">
          <a:solidFill>
            <a:schemeClr val="tx1"/>
          </a:solidFill>
          <a:latin typeface="+mn-lt"/>
          <a:ea typeface="+mn-ea"/>
          <a:cs typeface="+mn-cs"/>
        </a:defRPr>
      </a:lvl1pPr>
      <a:lvl2pPr marL="808038" indent="-268288" algn="l" defTabSz="914400" rtl="0" eaLnBrk="1" latinLnBrk="0" hangingPunct="1">
        <a:lnSpc>
          <a:spcPct val="114000"/>
        </a:lnSpc>
        <a:spcBef>
          <a:spcPts val="0"/>
        </a:spcBef>
        <a:buFont typeface="Arial" panose="020B0604020202020204" pitchFamily="34" charset="0"/>
        <a:buChar char="‒"/>
        <a:defRPr sz="1800" kern="1200" spc="30" baseline="0">
          <a:solidFill>
            <a:schemeClr val="tx1"/>
          </a:solidFill>
          <a:latin typeface="+mn-lt"/>
          <a:ea typeface="+mn-ea"/>
          <a:cs typeface="+mn-cs"/>
        </a:defRPr>
      </a:lvl2pPr>
      <a:lvl3pPr marL="1341438" indent="-266700" algn="l" defTabSz="914400" rtl="0" eaLnBrk="1" latinLnBrk="0" hangingPunct="1">
        <a:lnSpc>
          <a:spcPct val="114000"/>
        </a:lnSpc>
        <a:spcBef>
          <a:spcPts val="0"/>
        </a:spcBef>
        <a:buFont typeface="Arial" panose="020B0604020202020204" pitchFamily="34" charset="0"/>
        <a:buChar char="‒"/>
        <a:defRPr sz="1800" kern="1200" spc="30" baseline="0">
          <a:solidFill>
            <a:schemeClr val="tx1"/>
          </a:solidFill>
          <a:latin typeface="+mn-lt"/>
          <a:ea typeface="+mn-ea"/>
          <a:cs typeface="+mn-cs"/>
        </a:defRPr>
      </a:lvl3pPr>
      <a:lvl4pPr marL="1882775" indent="-268288" algn="l" defTabSz="914400" rtl="0" eaLnBrk="1" latinLnBrk="0" hangingPunct="1">
        <a:lnSpc>
          <a:spcPct val="114000"/>
        </a:lnSpc>
        <a:spcBef>
          <a:spcPts val="0"/>
        </a:spcBef>
        <a:buFont typeface="Arial" panose="020B0604020202020204" pitchFamily="34" charset="0"/>
        <a:buChar char="‒"/>
        <a:defRPr sz="1800" kern="1200" spc="30" baseline="0">
          <a:solidFill>
            <a:schemeClr val="tx1"/>
          </a:solidFill>
          <a:latin typeface="+mn-lt"/>
          <a:ea typeface="+mn-ea"/>
          <a:cs typeface="+mn-cs"/>
        </a:defRPr>
      </a:lvl4pPr>
      <a:lvl5pPr marL="2422525" indent="-266700" algn="l" defTabSz="914400" rtl="0" eaLnBrk="1" latinLnBrk="0" hangingPunct="1">
        <a:lnSpc>
          <a:spcPct val="114000"/>
        </a:lnSpc>
        <a:spcBef>
          <a:spcPts val="0"/>
        </a:spcBef>
        <a:buFont typeface="Arial" panose="020B0604020202020204" pitchFamily="34" charset="0"/>
        <a:buChar char="‒"/>
        <a:defRPr sz="1800" kern="1200" spc="3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8" userDrawn="1">
          <p15:clr>
            <a:srgbClr val="F26B43"/>
          </p15:clr>
        </p15:guide>
        <p15:guide id="2" pos="3840" userDrawn="1">
          <p15:clr>
            <a:srgbClr val="F26B43"/>
          </p15:clr>
        </p15:guide>
        <p15:guide id="3" pos="4475" userDrawn="1">
          <p15:clr>
            <a:srgbClr val="F26B43"/>
          </p15:clr>
        </p15:guide>
        <p15:guide id="4" pos="3205" userDrawn="1">
          <p15:clr>
            <a:srgbClr val="F26B43"/>
          </p15:clr>
        </p15:guide>
        <p15:guide id="5" pos="2547" userDrawn="1">
          <p15:clr>
            <a:srgbClr val="F26B43"/>
          </p15:clr>
        </p15:guide>
        <p15:guide id="6" pos="5133" userDrawn="1">
          <p15:clr>
            <a:srgbClr val="F26B43"/>
          </p15:clr>
        </p15:guide>
        <p15:guide id="7" pos="5768" userDrawn="1">
          <p15:clr>
            <a:srgbClr val="F26B43"/>
          </p15:clr>
        </p15:guide>
        <p15:guide id="8" pos="1912" userDrawn="1">
          <p15:clr>
            <a:srgbClr val="F26B43"/>
          </p15:clr>
        </p15:guide>
        <p15:guide id="9" pos="1277" userDrawn="1">
          <p15:clr>
            <a:srgbClr val="F26B43"/>
          </p15:clr>
        </p15:guide>
        <p15:guide id="10" pos="6403" userDrawn="1">
          <p15:clr>
            <a:srgbClr val="F26B43"/>
          </p15:clr>
        </p15:guide>
        <p15:guide id="11" pos="7038" userDrawn="1">
          <p15:clr>
            <a:srgbClr val="F26B43"/>
          </p15:clr>
        </p15:guide>
        <p15:guide id="12" pos="642" userDrawn="1">
          <p15:clr>
            <a:srgbClr val="F26B43"/>
          </p15:clr>
        </p15:guide>
        <p15:guide id="13" orient="horz" pos="1230" userDrawn="1">
          <p15:clr>
            <a:srgbClr val="F26B43"/>
          </p15:clr>
        </p15:guide>
        <p15:guide id="14" orient="horz" pos="1865" userDrawn="1">
          <p15:clr>
            <a:srgbClr val="F26B43"/>
          </p15:clr>
        </p15:guide>
        <p15:guide id="15" orient="horz" pos="2478" userDrawn="1">
          <p15:clr>
            <a:srgbClr val="F26B43"/>
          </p15:clr>
        </p15:guide>
        <p15:guide id="16" orient="horz" pos="3090" userDrawn="1">
          <p15:clr>
            <a:srgbClr val="F26B43"/>
          </p15:clr>
        </p15:guide>
        <p15:guide id="17" orient="horz" pos="370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C1E6E23-75A2-4A9C-970C-041E4AE5523A}"/>
              </a:ext>
            </a:extLst>
          </p:cNvPr>
          <p:cNvSpPr>
            <a:spLocks noGrp="1"/>
          </p:cNvSpPr>
          <p:nvPr>
            <p:ph type="title"/>
          </p:nvPr>
        </p:nvSpPr>
        <p:spPr bwMode="gray">
          <a:xfrm>
            <a:off x="2027239" y="1695285"/>
            <a:ext cx="9145586" cy="590478"/>
          </a:xfrm>
          <a:prstGeom prst="rect">
            <a:avLst/>
          </a:prstGeom>
        </p:spPr>
        <p:txBody>
          <a:bodyPr vert="horz" lIns="0" tIns="0" rIns="0" bIns="0" rtlCol="0" anchor="t" anchorCtr="0">
            <a:noAutofit/>
          </a:bodyPr>
          <a:lstStyle/>
          <a:p>
            <a:r>
              <a:rPr lang="de-DE" dirty="0"/>
              <a:t>Überschrift</a:t>
            </a:r>
          </a:p>
        </p:txBody>
      </p:sp>
      <p:sp>
        <p:nvSpPr>
          <p:cNvPr id="3" name="Textplatzhalter 2">
            <a:extLst>
              <a:ext uri="{FF2B5EF4-FFF2-40B4-BE49-F238E27FC236}">
                <a16:creationId xmlns:a16="http://schemas.microsoft.com/office/drawing/2014/main" id="{96B5931B-A958-4B9A-9AE3-B1EF91278B16}"/>
              </a:ext>
            </a:extLst>
          </p:cNvPr>
          <p:cNvSpPr>
            <a:spLocks noGrp="1"/>
          </p:cNvSpPr>
          <p:nvPr>
            <p:ph type="body" idx="1"/>
          </p:nvPr>
        </p:nvSpPr>
        <p:spPr bwMode="gray">
          <a:xfrm>
            <a:off x="2027238" y="2913286"/>
            <a:ext cx="9145587" cy="2963640"/>
          </a:xfrm>
          <a:prstGeom prst="rect">
            <a:avLst/>
          </a:prstGeom>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grpSp>
        <p:nvGrpSpPr>
          <p:cNvPr id="4" name="Gruppieren 3">
            <a:extLst>
              <a:ext uri="{FF2B5EF4-FFF2-40B4-BE49-F238E27FC236}">
                <a16:creationId xmlns:a16="http://schemas.microsoft.com/office/drawing/2014/main" id="{5DA519DE-AED2-4D69-81A5-9C0F4CFEC4CF}"/>
              </a:ext>
              <a:ext uri="{C183D7F6-B498-43B3-948B-1728B52AA6E4}">
                <adec:decorative xmlns:adec="http://schemas.microsoft.com/office/drawing/2017/decorative" val="1"/>
              </a:ext>
            </a:extLst>
          </p:cNvPr>
          <p:cNvGrpSpPr/>
          <p:nvPr userDrawn="1"/>
        </p:nvGrpSpPr>
        <p:grpSpPr>
          <a:xfrm>
            <a:off x="6607124" y="-279412"/>
            <a:ext cx="5357528" cy="252028"/>
            <a:chOff x="6607124" y="-279412"/>
            <a:chExt cx="5357528" cy="252028"/>
          </a:xfrm>
        </p:grpSpPr>
        <p:sp>
          <p:nvSpPr>
            <p:cNvPr id="15" name="Eckige Klammer rechts 14">
              <a:extLst>
                <a:ext uri="{FF2B5EF4-FFF2-40B4-BE49-F238E27FC236}">
                  <a16:creationId xmlns:a16="http://schemas.microsoft.com/office/drawing/2014/main" id="{89ADBADE-F589-410F-AB02-1685B9054F34}"/>
                </a:ext>
              </a:extLst>
            </p:cNvPr>
            <p:cNvSpPr/>
            <p:nvPr userDrawn="1"/>
          </p:nvSpPr>
          <p:spPr bwMode="gray">
            <a:xfrm rot="16200000">
              <a:off x="9192045" y="-2862709"/>
              <a:ext cx="189310" cy="5355904"/>
            </a:xfrm>
            <a:prstGeom prst="rightBracket">
              <a:avLst>
                <a:gd name="adj" fmla="val 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 name="Rechteck 11">
              <a:extLst>
                <a:ext uri="{FF2B5EF4-FFF2-40B4-BE49-F238E27FC236}">
                  <a16:creationId xmlns:a16="http://schemas.microsoft.com/office/drawing/2014/main" id="{2584FAE8-BA03-4EAB-BCAF-73D709879034}"/>
                </a:ext>
              </a:extLst>
            </p:cNvPr>
            <p:cNvSpPr/>
            <p:nvPr userDrawn="1"/>
          </p:nvSpPr>
          <p:spPr bwMode="gray">
            <a:xfrm>
              <a:off x="6607124" y="-216694"/>
              <a:ext cx="5355904" cy="189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ts val="1200"/>
                </a:lnSpc>
              </a:pPr>
              <a:r>
                <a:rPr lang="de-DE" sz="900" b="0" spc="20" baseline="0" dirty="0">
                  <a:solidFill>
                    <a:schemeClr val="bg1">
                      <a:lumMod val="50000"/>
                    </a:schemeClr>
                  </a:solidFill>
                </a:rPr>
                <a:t>Eingabe im Folienmaster (Ansicht &gt; Folienmaster)</a:t>
              </a:r>
            </a:p>
          </p:txBody>
        </p:sp>
      </p:grpSp>
      <p:pic>
        <p:nvPicPr>
          <p:cNvPr id="18" name="Grafik 17" descr="Universität Bremen Logo">
            <a:extLst>
              <a:ext uri="{FF2B5EF4-FFF2-40B4-BE49-F238E27FC236}">
                <a16:creationId xmlns:a16="http://schemas.microsoft.com/office/drawing/2014/main" id="{906DDA9E-2782-45F0-BC36-C40076982A08}"/>
              </a:ext>
            </a:extLst>
          </p:cNvPr>
          <p:cNvPicPr/>
          <p:nvPr userDrawn="1"/>
        </p:nvPicPr>
        <p:blipFill>
          <a:blip r:embed="rId3" cstate="hqprint">
            <a:extLst>
              <a:ext uri="{28A0092B-C50C-407E-A947-70E740481C1C}">
                <a14:useLocalDpi xmlns:a14="http://schemas.microsoft.com/office/drawing/2010/main" val="0"/>
              </a:ext>
            </a:extLst>
          </a:blip>
          <a:stretch>
            <a:fillRect/>
          </a:stretch>
        </p:blipFill>
        <p:spPr bwMode="gray">
          <a:xfrm>
            <a:off x="442728" y="289509"/>
            <a:ext cx="1324159" cy="476631"/>
          </a:xfrm>
          <a:prstGeom prst="rect">
            <a:avLst/>
          </a:prstGeom>
        </p:spPr>
      </p:pic>
    </p:spTree>
    <p:extLst>
      <p:ext uri="{BB962C8B-B14F-4D97-AF65-F5344CB8AC3E}">
        <p14:creationId xmlns:p14="http://schemas.microsoft.com/office/powerpoint/2010/main" val="808313105"/>
      </p:ext>
    </p:extLst>
  </p:cSld>
  <p:clrMap bg1="lt1" tx1="dk1" bg2="lt2" tx2="dk2" accent1="accent1" accent2="accent2" accent3="accent3" accent4="accent4" accent5="accent5" accent6="accent6" hlink="hlink" folHlink="folHlink"/>
  <p:sldLayoutIdLst>
    <p:sldLayoutId id="2147483717" r:id="rId1"/>
  </p:sldLayoutIdLst>
  <p:txStyles>
    <p:titleStyle>
      <a:lvl1pPr algn="l" defTabSz="914400" rtl="0" eaLnBrk="1" latinLnBrk="0" hangingPunct="1">
        <a:lnSpc>
          <a:spcPct val="90000"/>
        </a:lnSpc>
        <a:spcBef>
          <a:spcPct val="0"/>
        </a:spcBef>
        <a:buNone/>
        <a:defRPr sz="3600" kern="1200" spc="50" baseline="0">
          <a:solidFill>
            <a:schemeClr val="tx1"/>
          </a:solidFill>
          <a:latin typeface="+mj-lt"/>
          <a:ea typeface="+mj-ea"/>
          <a:cs typeface="+mj-cs"/>
        </a:defRPr>
      </a:lvl1pPr>
    </p:titleStyle>
    <p:bodyStyle>
      <a:lvl1pPr marL="266700" indent="-266700" algn="l" defTabSz="914400" rtl="0" eaLnBrk="1" latinLnBrk="0" hangingPunct="1">
        <a:lnSpc>
          <a:spcPct val="114000"/>
        </a:lnSpc>
        <a:spcBef>
          <a:spcPts val="0"/>
        </a:spcBef>
        <a:buFont typeface="Wingdings 3" panose="05040102010807070707" pitchFamily="18" charset="2"/>
        <a:buChar char=""/>
        <a:defRPr sz="1800" kern="1200" spc="30" baseline="0">
          <a:solidFill>
            <a:schemeClr val="tx1"/>
          </a:solidFill>
          <a:latin typeface="+mn-lt"/>
          <a:ea typeface="+mn-ea"/>
          <a:cs typeface="+mn-cs"/>
        </a:defRPr>
      </a:lvl1pPr>
      <a:lvl2pPr marL="808038" indent="-268288" algn="l" defTabSz="914400" rtl="0" eaLnBrk="1" latinLnBrk="0" hangingPunct="1">
        <a:lnSpc>
          <a:spcPct val="114000"/>
        </a:lnSpc>
        <a:spcBef>
          <a:spcPts val="0"/>
        </a:spcBef>
        <a:buFont typeface="Arial" panose="020B0604020202020204" pitchFamily="34" charset="0"/>
        <a:buChar char="‒"/>
        <a:defRPr sz="1800" kern="1200" spc="30" baseline="0">
          <a:solidFill>
            <a:schemeClr val="tx1"/>
          </a:solidFill>
          <a:latin typeface="+mn-lt"/>
          <a:ea typeface="+mn-ea"/>
          <a:cs typeface="+mn-cs"/>
        </a:defRPr>
      </a:lvl2pPr>
      <a:lvl3pPr marL="1341438" indent="-266700" algn="l" defTabSz="914400" rtl="0" eaLnBrk="1" latinLnBrk="0" hangingPunct="1">
        <a:lnSpc>
          <a:spcPct val="114000"/>
        </a:lnSpc>
        <a:spcBef>
          <a:spcPts val="0"/>
        </a:spcBef>
        <a:buFont typeface="Arial" panose="020B0604020202020204" pitchFamily="34" charset="0"/>
        <a:buChar char="‒"/>
        <a:defRPr sz="1800" kern="1200" spc="30" baseline="0">
          <a:solidFill>
            <a:schemeClr val="tx1"/>
          </a:solidFill>
          <a:latin typeface="+mn-lt"/>
          <a:ea typeface="+mn-ea"/>
          <a:cs typeface="+mn-cs"/>
        </a:defRPr>
      </a:lvl3pPr>
      <a:lvl4pPr marL="1882775" indent="-268288" algn="l" defTabSz="914400" rtl="0" eaLnBrk="1" latinLnBrk="0" hangingPunct="1">
        <a:lnSpc>
          <a:spcPct val="114000"/>
        </a:lnSpc>
        <a:spcBef>
          <a:spcPts val="0"/>
        </a:spcBef>
        <a:buFont typeface="Arial" panose="020B0604020202020204" pitchFamily="34" charset="0"/>
        <a:buChar char="‒"/>
        <a:defRPr sz="1800" kern="1200" spc="30" baseline="0">
          <a:solidFill>
            <a:schemeClr val="tx1"/>
          </a:solidFill>
          <a:latin typeface="+mn-lt"/>
          <a:ea typeface="+mn-ea"/>
          <a:cs typeface="+mn-cs"/>
        </a:defRPr>
      </a:lvl4pPr>
      <a:lvl5pPr marL="2422525" indent="-266700" algn="l" defTabSz="914400" rtl="0" eaLnBrk="1" latinLnBrk="0" hangingPunct="1">
        <a:lnSpc>
          <a:spcPct val="114000"/>
        </a:lnSpc>
        <a:spcBef>
          <a:spcPts val="0"/>
        </a:spcBef>
        <a:buFont typeface="Arial" panose="020B0604020202020204" pitchFamily="34" charset="0"/>
        <a:buChar char="‒"/>
        <a:defRPr sz="1800" kern="1200" spc="3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8">
          <p15:clr>
            <a:srgbClr val="F26B43"/>
          </p15:clr>
        </p15:guide>
        <p15:guide id="2" pos="3840">
          <p15:clr>
            <a:srgbClr val="F26B43"/>
          </p15:clr>
        </p15:guide>
        <p15:guide id="3" pos="4475">
          <p15:clr>
            <a:srgbClr val="F26B43"/>
          </p15:clr>
        </p15:guide>
        <p15:guide id="4" pos="3205">
          <p15:clr>
            <a:srgbClr val="F26B43"/>
          </p15:clr>
        </p15:guide>
        <p15:guide id="5" pos="2547">
          <p15:clr>
            <a:srgbClr val="F26B43"/>
          </p15:clr>
        </p15:guide>
        <p15:guide id="6" pos="5133">
          <p15:clr>
            <a:srgbClr val="F26B43"/>
          </p15:clr>
        </p15:guide>
        <p15:guide id="7" pos="5768">
          <p15:clr>
            <a:srgbClr val="F26B43"/>
          </p15:clr>
        </p15:guide>
        <p15:guide id="8" pos="1912">
          <p15:clr>
            <a:srgbClr val="F26B43"/>
          </p15:clr>
        </p15:guide>
        <p15:guide id="9" pos="1277">
          <p15:clr>
            <a:srgbClr val="F26B43"/>
          </p15:clr>
        </p15:guide>
        <p15:guide id="10" pos="6403">
          <p15:clr>
            <a:srgbClr val="F26B43"/>
          </p15:clr>
        </p15:guide>
        <p15:guide id="11" pos="7038">
          <p15:clr>
            <a:srgbClr val="F26B43"/>
          </p15:clr>
        </p15:guide>
        <p15:guide id="12" pos="642">
          <p15:clr>
            <a:srgbClr val="F26B43"/>
          </p15:clr>
        </p15:guide>
        <p15:guide id="13" orient="horz" pos="1230">
          <p15:clr>
            <a:srgbClr val="F26B43"/>
          </p15:clr>
        </p15:guide>
        <p15:guide id="14" orient="horz" pos="1865">
          <p15:clr>
            <a:srgbClr val="F26B43"/>
          </p15:clr>
        </p15:guide>
        <p15:guide id="15" orient="horz" pos="2478">
          <p15:clr>
            <a:srgbClr val="F26B43"/>
          </p15:clr>
        </p15:guide>
        <p15:guide id="16" orient="horz" pos="3090">
          <p15:clr>
            <a:srgbClr val="F26B43"/>
          </p15:clr>
        </p15:guide>
        <p15:guide id="17" orient="horz" pos="370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2.jpe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8.xml"/><Relationship Id="rId6" Type="http://schemas.openxmlformats.org/officeDocument/2006/relationships/image" Target="../media/image35.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190.png"/><Relationship Id="rId3" Type="http://schemas.openxmlformats.org/officeDocument/2006/relationships/image" Target="../media/image180.png"/><Relationship Id="rId7" Type="http://schemas.openxmlformats.org/officeDocument/2006/relationships/image" Target="../media/image480.png"/><Relationship Id="rId12" Type="http://schemas.openxmlformats.org/officeDocument/2006/relationships/image" Target="../media/image530.png"/><Relationship Id="rId2" Type="http://schemas.openxmlformats.org/officeDocument/2006/relationships/image" Target="../media/image170.png"/><Relationship Id="rId1" Type="http://schemas.openxmlformats.org/officeDocument/2006/relationships/slideLayout" Target="../slideLayouts/slideLayout28.xml"/><Relationship Id="rId6" Type="http://schemas.openxmlformats.org/officeDocument/2006/relationships/image" Target="../media/image470.png"/><Relationship Id="rId11" Type="http://schemas.openxmlformats.org/officeDocument/2006/relationships/image" Target="../media/image520.png"/><Relationship Id="rId5" Type="http://schemas.openxmlformats.org/officeDocument/2006/relationships/image" Target="../media/image460.png"/><Relationship Id="rId10" Type="http://schemas.openxmlformats.org/officeDocument/2006/relationships/image" Target="../media/image510.png"/><Relationship Id="rId4" Type="http://schemas.openxmlformats.org/officeDocument/2006/relationships/image" Target="../media/image450.png"/><Relationship Id="rId9" Type="http://schemas.openxmlformats.org/officeDocument/2006/relationships/image" Target="../media/image500.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31.png"/><Relationship Id="rId5" Type="http://schemas.openxmlformats.org/officeDocument/2006/relationships/image" Target="../media/image65.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1.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B73703-B9DC-0E48-9610-A6746E68096A}"/>
              </a:ext>
            </a:extLst>
          </p:cNvPr>
          <p:cNvSpPr>
            <a:spLocks noGrp="1"/>
          </p:cNvSpPr>
          <p:nvPr>
            <p:ph type="title"/>
          </p:nvPr>
        </p:nvSpPr>
        <p:spPr>
          <a:xfrm>
            <a:off x="392197" y="2600908"/>
            <a:ext cx="11407606" cy="1656184"/>
          </a:xfrm>
        </p:spPr>
        <p:txBody>
          <a:bodyPr anchor="ctr"/>
          <a:lstStyle/>
          <a:p>
            <a:pPr algn="ctr"/>
            <a:r>
              <a:rPr lang="en-US" dirty="0" err="1"/>
              <a:t>osscar</a:t>
            </a:r>
            <a:r>
              <a:rPr lang="en-US" dirty="0"/>
              <a:t>-quantum-</a:t>
            </a:r>
            <a:r>
              <a:rPr lang="en-US" dirty="0" err="1"/>
              <a:t>mechanics.materialscloud.io</a:t>
            </a:r>
            <a:br>
              <a:rPr lang="en-US" dirty="0"/>
            </a:br>
            <a:br>
              <a:rPr lang="en-US" dirty="0"/>
            </a:br>
            <a:r>
              <a:rPr lang="en-US" dirty="0" err="1"/>
              <a:t>github.com</a:t>
            </a:r>
            <a:r>
              <a:rPr lang="en-US" dirty="0"/>
              <a:t>/</a:t>
            </a:r>
            <a:r>
              <a:rPr lang="en-US" dirty="0" err="1"/>
              <a:t>MosaicGroupCMU</a:t>
            </a:r>
            <a:r>
              <a:rPr lang="en-US" dirty="0"/>
              <a:t>/African-MRS-Tutorials</a:t>
            </a:r>
          </a:p>
        </p:txBody>
      </p:sp>
    </p:spTree>
    <p:extLst>
      <p:ext uri="{BB962C8B-B14F-4D97-AF65-F5344CB8AC3E}">
        <p14:creationId xmlns:p14="http://schemas.microsoft.com/office/powerpoint/2010/main" val="3276354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Vibrations in solids</a:t>
            </a:r>
          </a:p>
        </p:txBody>
      </p:sp>
      <p:sp>
        <p:nvSpPr>
          <p:cNvPr id="18" name="Ovale 17">
            <a:extLst>
              <a:ext uri="{FF2B5EF4-FFF2-40B4-BE49-F238E27FC236}">
                <a16:creationId xmlns:a16="http://schemas.microsoft.com/office/drawing/2014/main" id="{58311B20-9485-5B47-9E2A-91A9720A61DF}"/>
              </a:ext>
            </a:extLst>
          </p:cNvPr>
          <p:cNvSpPr/>
          <p:nvPr/>
        </p:nvSpPr>
        <p:spPr>
          <a:xfrm>
            <a:off x="767408" y="2240868"/>
            <a:ext cx="324036" cy="324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Ovale 20">
            <a:extLst>
              <a:ext uri="{FF2B5EF4-FFF2-40B4-BE49-F238E27FC236}">
                <a16:creationId xmlns:a16="http://schemas.microsoft.com/office/drawing/2014/main" id="{C6F7E414-869F-854B-8D0F-F3B52CEFC07C}"/>
              </a:ext>
            </a:extLst>
          </p:cNvPr>
          <p:cNvSpPr/>
          <p:nvPr/>
        </p:nvSpPr>
        <p:spPr>
          <a:xfrm>
            <a:off x="1631504" y="2240868"/>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4" name="Connettore 1 3">
            <a:extLst>
              <a:ext uri="{FF2B5EF4-FFF2-40B4-BE49-F238E27FC236}">
                <a16:creationId xmlns:a16="http://schemas.microsoft.com/office/drawing/2014/main" id="{4588C95B-B1EA-D849-8EEF-A96ED2599FFC}"/>
              </a:ext>
            </a:extLst>
          </p:cNvPr>
          <p:cNvCxnSpPr>
            <a:stCxn id="18" idx="6"/>
            <a:endCxn id="21" idx="2"/>
          </p:cNvCxnSpPr>
          <p:nvPr/>
        </p:nvCxnSpPr>
        <p:spPr>
          <a:xfrm>
            <a:off x="1091444" y="2402886"/>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21245FAB-7615-094E-B525-8EBEDC5C7F14}"/>
              </a:ext>
            </a:extLst>
          </p:cNvPr>
          <p:cNvPicPr>
            <a:picLocks noChangeAspect="1"/>
          </p:cNvPicPr>
          <p:nvPr/>
        </p:nvPicPr>
        <p:blipFill>
          <a:blip r:embed="rId3"/>
          <a:stretch>
            <a:fillRect/>
          </a:stretch>
        </p:blipFill>
        <p:spPr>
          <a:xfrm>
            <a:off x="2672719" y="1628800"/>
            <a:ext cx="1885617" cy="1784473"/>
          </a:xfrm>
          <a:prstGeom prst="rect">
            <a:avLst/>
          </a:prstGeom>
        </p:spPr>
      </p:pic>
      <p:grpSp>
        <p:nvGrpSpPr>
          <p:cNvPr id="11" name="Gruppo 10">
            <a:extLst>
              <a:ext uri="{FF2B5EF4-FFF2-40B4-BE49-F238E27FC236}">
                <a16:creationId xmlns:a16="http://schemas.microsoft.com/office/drawing/2014/main" id="{38F6E3D8-E6B2-884E-B802-EB17A6BA88F3}"/>
              </a:ext>
            </a:extLst>
          </p:cNvPr>
          <p:cNvGrpSpPr/>
          <p:nvPr/>
        </p:nvGrpSpPr>
        <p:grpSpPr>
          <a:xfrm>
            <a:off x="6023992" y="1672667"/>
            <a:ext cx="5400600" cy="1784474"/>
            <a:chOff x="6023992" y="2320739"/>
            <a:chExt cx="5400600" cy="1784474"/>
          </a:xfrm>
        </p:grpSpPr>
        <p:sp>
          <p:nvSpPr>
            <p:cNvPr id="23" name="Ovale 22">
              <a:extLst>
                <a:ext uri="{FF2B5EF4-FFF2-40B4-BE49-F238E27FC236}">
                  <a16:creationId xmlns:a16="http://schemas.microsoft.com/office/drawing/2014/main" id="{6406E889-EB30-FD4E-9C19-F57A79EC10F3}"/>
                </a:ext>
              </a:extLst>
            </p:cNvPr>
            <p:cNvSpPr/>
            <p:nvPr/>
          </p:nvSpPr>
          <p:spPr>
            <a:xfrm>
              <a:off x="6023992" y="2888940"/>
              <a:ext cx="324036" cy="324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7" name="Ovale 26">
              <a:extLst>
                <a:ext uri="{FF2B5EF4-FFF2-40B4-BE49-F238E27FC236}">
                  <a16:creationId xmlns:a16="http://schemas.microsoft.com/office/drawing/2014/main" id="{91A1D211-80CE-A048-B75F-F0528C30F6FD}"/>
                </a:ext>
              </a:extLst>
            </p:cNvPr>
            <p:cNvSpPr/>
            <p:nvPr/>
          </p:nvSpPr>
          <p:spPr>
            <a:xfrm>
              <a:off x="6888088" y="2888940"/>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28" name="Connettore 1 27">
              <a:extLst>
                <a:ext uri="{FF2B5EF4-FFF2-40B4-BE49-F238E27FC236}">
                  <a16:creationId xmlns:a16="http://schemas.microsoft.com/office/drawing/2014/main" id="{AE907A5D-C2BB-074C-A867-C54F42B8D1C6}"/>
                </a:ext>
              </a:extLst>
            </p:cNvPr>
            <p:cNvCxnSpPr>
              <a:stCxn id="23" idx="6"/>
              <a:endCxn id="27" idx="2"/>
            </p:cNvCxnSpPr>
            <p:nvPr/>
          </p:nvCxnSpPr>
          <p:spPr>
            <a:xfrm>
              <a:off x="6348028" y="3050958"/>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Ovale 31">
              <a:extLst>
                <a:ext uri="{FF2B5EF4-FFF2-40B4-BE49-F238E27FC236}">
                  <a16:creationId xmlns:a16="http://schemas.microsoft.com/office/drawing/2014/main" id="{3C81A0FC-36C5-3D4C-A30B-68DAACEF1EEE}"/>
                </a:ext>
              </a:extLst>
            </p:cNvPr>
            <p:cNvSpPr/>
            <p:nvPr/>
          </p:nvSpPr>
          <p:spPr>
            <a:xfrm>
              <a:off x="7752184" y="2888940"/>
              <a:ext cx="324036" cy="324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3" name="Ovale 32">
              <a:extLst>
                <a:ext uri="{FF2B5EF4-FFF2-40B4-BE49-F238E27FC236}">
                  <a16:creationId xmlns:a16="http://schemas.microsoft.com/office/drawing/2014/main" id="{DC10232B-ADA8-8548-BF84-A4EB618927EB}"/>
                </a:ext>
              </a:extLst>
            </p:cNvPr>
            <p:cNvSpPr/>
            <p:nvPr/>
          </p:nvSpPr>
          <p:spPr>
            <a:xfrm>
              <a:off x="8616280" y="2888940"/>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38" name="Connettore 1 37">
              <a:extLst>
                <a:ext uri="{FF2B5EF4-FFF2-40B4-BE49-F238E27FC236}">
                  <a16:creationId xmlns:a16="http://schemas.microsoft.com/office/drawing/2014/main" id="{CEFEA6E6-2883-9E48-B693-B73AFAA17C36}"/>
                </a:ext>
              </a:extLst>
            </p:cNvPr>
            <p:cNvCxnSpPr>
              <a:stCxn id="32" idx="6"/>
              <a:endCxn id="33" idx="2"/>
            </p:cNvCxnSpPr>
            <p:nvPr/>
          </p:nvCxnSpPr>
          <p:spPr>
            <a:xfrm>
              <a:off x="8076220" y="3050958"/>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1 40">
              <a:extLst>
                <a:ext uri="{FF2B5EF4-FFF2-40B4-BE49-F238E27FC236}">
                  <a16:creationId xmlns:a16="http://schemas.microsoft.com/office/drawing/2014/main" id="{DC912E6F-A944-254A-A4CF-17FB9160BF03}"/>
                </a:ext>
              </a:extLst>
            </p:cNvPr>
            <p:cNvCxnSpPr>
              <a:cxnSpLocks/>
              <a:stCxn id="27" idx="6"/>
              <a:endCxn id="32" idx="2"/>
            </p:cNvCxnSpPr>
            <p:nvPr/>
          </p:nvCxnSpPr>
          <p:spPr>
            <a:xfrm>
              <a:off x="7212124" y="3050958"/>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2908E095-97A0-334E-83C0-E62729E6FAF2}"/>
                </a:ext>
              </a:extLst>
            </p:cNvPr>
            <p:cNvPicPr>
              <a:picLocks noChangeAspect="1"/>
            </p:cNvPicPr>
            <p:nvPr/>
          </p:nvPicPr>
          <p:blipFill>
            <a:blip r:embed="rId4"/>
            <a:stretch>
              <a:fillRect/>
            </a:stretch>
          </p:blipFill>
          <p:spPr>
            <a:xfrm>
              <a:off x="9538974" y="2320739"/>
              <a:ext cx="1885618" cy="1784474"/>
            </a:xfrm>
            <a:prstGeom prst="rect">
              <a:avLst/>
            </a:prstGeom>
          </p:spPr>
        </p:pic>
      </p:grpSp>
      <p:grpSp>
        <p:nvGrpSpPr>
          <p:cNvPr id="5" name="Gruppo 4">
            <a:extLst>
              <a:ext uri="{FF2B5EF4-FFF2-40B4-BE49-F238E27FC236}">
                <a16:creationId xmlns:a16="http://schemas.microsoft.com/office/drawing/2014/main" id="{DE9D8B60-1C57-BC45-B6E2-00B3EEEC9B82}"/>
              </a:ext>
            </a:extLst>
          </p:cNvPr>
          <p:cNvGrpSpPr/>
          <p:nvPr/>
        </p:nvGrpSpPr>
        <p:grpSpPr>
          <a:xfrm>
            <a:off x="1057736" y="4983816"/>
            <a:ext cx="5706634" cy="324036"/>
            <a:chOff x="911424" y="5409220"/>
            <a:chExt cx="5706634" cy="324036"/>
          </a:xfrm>
        </p:grpSpPr>
        <p:sp>
          <p:nvSpPr>
            <p:cNvPr id="42" name="Ovale 41">
              <a:extLst>
                <a:ext uri="{FF2B5EF4-FFF2-40B4-BE49-F238E27FC236}">
                  <a16:creationId xmlns:a16="http://schemas.microsoft.com/office/drawing/2014/main" id="{FF670AAD-A06F-4547-99DB-6A85BE7E0535}"/>
                </a:ext>
              </a:extLst>
            </p:cNvPr>
            <p:cNvSpPr/>
            <p:nvPr/>
          </p:nvSpPr>
          <p:spPr>
            <a:xfrm>
              <a:off x="1451484" y="5409220"/>
              <a:ext cx="324036" cy="324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3" name="Ovale 42">
              <a:extLst>
                <a:ext uri="{FF2B5EF4-FFF2-40B4-BE49-F238E27FC236}">
                  <a16:creationId xmlns:a16="http://schemas.microsoft.com/office/drawing/2014/main" id="{95851282-C504-0A4A-846B-322134371133}"/>
                </a:ext>
              </a:extLst>
            </p:cNvPr>
            <p:cNvSpPr/>
            <p:nvPr/>
          </p:nvSpPr>
          <p:spPr>
            <a:xfrm>
              <a:off x="2315580" y="5409220"/>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44" name="Connettore 1 43">
              <a:extLst>
                <a:ext uri="{FF2B5EF4-FFF2-40B4-BE49-F238E27FC236}">
                  <a16:creationId xmlns:a16="http://schemas.microsoft.com/office/drawing/2014/main" id="{D71F554A-AB4D-B541-9503-3FEBA88E9541}"/>
                </a:ext>
              </a:extLst>
            </p:cNvPr>
            <p:cNvCxnSpPr>
              <a:stCxn id="42" idx="6"/>
              <a:endCxn id="43" idx="2"/>
            </p:cNvCxnSpPr>
            <p:nvPr/>
          </p:nvCxnSpPr>
          <p:spPr>
            <a:xfrm>
              <a:off x="1775520" y="5571238"/>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Ovale 44">
              <a:extLst>
                <a:ext uri="{FF2B5EF4-FFF2-40B4-BE49-F238E27FC236}">
                  <a16:creationId xmlns:a16="http://schemas.microsoft.com/office/drawing/2014/main" id="{73ADB5B9-E4D6-2F4C-84F4-14CF6D491A99}"/>
                </a:ext>
              </a:extLst>
            </p:cNvPr>
            <p:cNvSpPr/>
            <p:nvPr/>
          </p:nvSpPr>
          <p:spPr>
            <a:xfrm>
              <a:off x="3179676" y="5409220"/>
              <a:ext cx="324036" cy="324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6" name="Ovale 45">
              <a:extLst>
                <a:ext uri="{FF2B5EF4-FFF2-40B4-BE49-F238E27FC236}">
                  <a16:creationId xmlns:a16="http://schemas.microsoft.com/office/drawing/2014/main" id="{A4FC56D5-87F5-6646-BB50-6817C802CAA6}"/>
                </a:ext>
              </a:extLst>
            </p:cNvPr>
            <p:cNvSpPr/>
            <p:nvPr/>
          </p:nvSpPr>
          <p:spPr>
            <a:xfrm>
              <a:off x="4043772" y="5409220"/>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47" name="Connettore 1 46">
              <a:extLst>
                <a:ext uri="{FF2B5EF4-FFF2-40B4-BE49-F238E27FC236}">
                  <a16:creationId xmlns:a16="http://schemas.microsoft.com/office/drawing/2014/main" id="{EB16FCC5-5E84-074C-9DA5-E09195CD21DF}"/>
                </a:ext>
              </a:extLst>
            </p:cNvPr>
            <p:cNvCxnSpPr>
              <a:stCxn id="45" idx="6"/>
              <a:endCxn id="46" idx="2"/>
            </p:cNvCxnSpPr>
            <p:nvPr/>
          </p:nvCxnSpPr>
          <p:spPr>
            <a:xfrm>
              <a:off x="3503712" y="5571238"/>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1 47">
              <a:extLst>
                <a:ext uri="{FF2B5EF4-FFF2-40B4-BE49-F238E27FC236}">
                  <a16:creationId xmlns:a16="http://schemas.microsoft.com/office/drawing/2014/main" id="{E36FE95B-AB3E-574C-B9A4-D52DDBDF4F90}"/>
                </a:ext>
              </a:extLst>
            </p:cNvPr>
            <p:cNvCxnSpPr>
              <a:cxnSpLocks/>
              <a:stCxn id="43" idx="6"/>
              <a:endCxn id="45" idx="2"/>
            </p:cNvCxnSpPr>
            <p:nvPr/>
          </p:nvCxnSpPr>
          <p:spPr>
            <a:xfrm>
              <a:off x="2639616" y="5571238"/>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Ovale 48">
              <a:extLst>
                <a:ext uri="{FF2B5EF4-FFF2-40B4-BE49-F238E27FC236}">
                  <a16:creationId xmlns:a16="http://schemas.microsoft.com/office/drawing/2014/main" id="{61BA1329-50A6-A143-8A41-C7D8E081600D}"/>
                </a:ext>
              </a:extLst>
            </p:cNvPr>
            <p:cNvSpPr/>
            <p:nvPr/>
          </p:nvSpPr>
          <p:spPr>
            <a:xfrm>
              <a:off x="4907868" y="5409220"/>
              <a:ext cx="324036" cy="324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0" name="Ovale 49">
              <a:extLst>
                <a:ext uri="{FF2B5EF4-FFF2-40B4-BE49-F238E27FC236}">
                  <a16:creationId xmlns:a16="http://schemas.microsoft.com/office/drawing/2014/main" id="{473D6E71-0801-A942-AFEB-D8CF3EE6F522}"/>
                </a:ext>
              </a:extLst>
            </p:cNvPr>
            <p:cNvSpPr/>
            <p:nvPr/>
          </p:nvSpPr>
          <p:spPr>
            <a:xfrm>
              <a:off x="5771964" y="5409220"/>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51" name="Connettore 1 50">
              <a:extLst>
                <a:ext uri="{FF2B5EF4-FFF2-40B4-BE49-F238E27FC236}">
                  <a16:creationId xmlns:a16="http://schemas.microsoft.com/office/drawing/2014/main" id="{A0432FCF-0860-AF4C-885A-8BAC57CC5AAB}"/>
                </a:ext>
              </a:extLst>
            </p:cNvPr>
            <p:cNvCxnSpPr>
              <a:stCxn id="49" idx="6"/>
              <a:endCxn id="50" idx="2"/>
            </p:cNvCxnSpPr>
            <p:nvPr/>
          </p:nvCxnSpPr>
          <p:spPr>
            <a:xfrm>
              <a:off x="5231904" y="5571238"/>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1 51">
              <a:extLst>
                <a:ext uri="{FF2B5EF4-FFF2-40B4-BE49-F238E27FC236}">
                  <a16:creationId xmlns:a16="http://schemas.microsoft.com/office/drawing/2014/main" id="{C452AA9C-BE90-7B49-8B26-6BE660E60A1A}"/>
                </a:ext>
              </a:extLst>
            </p:cNvPr>
            <p:cNvCxnSpPr>
              <a:cxnSpLocks/>
              <a:endCxn id="49" idx="2"/>
            </p:cNvCxnSpPr>
            <p:nvPr/>
          </p:nvCxnSpPr>
          <p:spPr>
            <a:xfrm>
              <a:off x="4367808" y="5571238"/>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1 52">
              <a:extLst>
                <a:ext uri="{FF2B5EF4-FFF2-40B4-BE49-F238E27FC236}">
                  <a16:creationId xmlns:a16="http://schemas.microsoft.com/office/drawing/2014/main" id="{0B7DE968-E118-5249-B787-82F8D90EF875}"/>
                </a:ext>
              </a:extLst>
            </p:cNvPr>
            <p:cNvCxnSpPr/>
            <p:nvPr/>
          </p:nvCxnSpPr>
          <p:spPr>
            <a:xfrm>
              <a:off x="911424" y="5571238"/>
              <a:ext cx="540060" cy="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Connettore 1 53">
              <a:extLst>
                <a:ext uri="{FF2B5EF4-FFF2-40B4-BE49-F238E27FC236}">
                  <a16:creationId xmlns:a16="http://schemas.microsoft.com/office/drawing/2014/main" id="{EAEB0333-B5AC-3247-A478-EE5EE5380A14}"/>
                </a:ext>
              </a:extLst>
            </p:cNvPr>
            <p:cNvCxnSpPr>
              <a:cxnSpLocks/>
              <a:stCxn id="50" idx="6"/>
            </p:cNvCxnSpPr>
            <p:nvPr/>
          </p:nvCxnSpPr>
          <p:spPr>
            <a:xfrm>
              <a:off x="6096000" y="5571238"/>
              <a:ext cx="522058" cy="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36" name="Immagine 35">
            <a:extLst>
              <a:ext uri="{FF2B5EF4-FFF2-40B4-BE49-F238E27FC236}">
                <a16:creationId xmlns:a16="http://schemas.microsoft.com/office/drawing/2014/main" id="{9282E105-D7A2-9648-9779-1358ABBBD6CE}"/>
              </a:ext>
            </a:extLst>
          </p:cNvPr>
          <p:cNvPicPr>
            <a:picLocks noChangeAspect="1"/>
          </p:cNvPicPr>
          <p:nvPr/>
        </p:nvPicPr>
        <p:blipFill>
          <a:blip r:embed="rId4"/>
          <a:stretch>
            <a:fillRect/>
          </a:stretch>
        </p:blipFill>
        <p:spPr>
          <a:xfrm>
            <a:off x="7653356" y="4232493"/>
            <a:ext cx="1885618" cy="1784474"/>
          </a:xfrm>
          <a:prstGeom prst="rect">
            <a:avLst/>
          </a:prstGeom>
        </p:spPr>
      </p:pic>
      <p:sp>
        <p:nvSpPr>
          <p:cNvPr id="7" name="Processo 6">
            <a:extLst>
              <a:ext uri="{FF2B5EF4-FFF2-40B4-BE49-F238E27FC236}">
                <a16:creationId xmlns:a16="http://schemas.microsoft.com/office/drawing/2014/main" id="{D6BB5BA4-43AA-1B42-9A88-9269E566C5AF}"/>
              </a:ext>
            </a:extLst>
          </p:cNvPr>
          <p:cNvSpPr/>
          <p:nvPr/>
        </p:nvSpPr>
        <p:spPr>
          <a:xfrm>
            <a:off x="8688288" y="4353699"/>
            <a:ext cx="1008112" cy="1667589"/>
          </a:xfrm>
          <a:prstGeom prst="flowChartProcess">
            <a:avLst/>
          </a:prstGeom>
          <a:gradFill>
            <a:gsLst>
              <a:gs pos="0">
                <a:schemeClr val="accent1">
                  <a:lumMod val="5000"/>
                  <a:lumOff val="95000"/>
                </a:schemeClr>
              </a:gs>
              <a:gs pos="55000">
                <a:schemeClr val="accent1">
                  <a:lumMod val="45000"/>
                  <a:lumOff val="55000"/>
                </a:schemeClr>
              </a:gs>
              <a:gs pos="100000">
                <a:schemeClr val="accent2">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27124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Phonon dispersion</a:t>
            </a:r>
          </a:p>
        </p:txBody>
      </p:sp>
      <p:sp>
        <p:nvSpPr>
          <p:cNvPr id="15" name="Rettangolo 14">
            <a:extLst>
              <a:ext uri="{FF2B5EF4-FFF2-40B4-BE49-F238E27FC236}">
                <a16:creationId xmlns:a16="http://schemas.microsoft.com/office/drawing/2014/main" id="{7A438322-CE6B-CA4B-BAE5-8D5F3597A1FC}"/>
              </a:ext>
            </a:extLst>
          </p:cNvPr>
          <p:cNvSpPr/>
          <p:nvPr/>
        </p:nvSpPr>
        <p:spPr>
          <a:xfrm>
            <a:off x="5855446" y="3319945"/>
            <a:ext cx="503753" cy="281513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0" name="Immagine 9">
            <a:extLst>
              <a:ext uri="{FF2B5EF4-FFF2-40B4-BE49-F238E27FC236}">
                <a16:creationId xmlns:a16="http://schemas.microsoft.com/office/drawing/2014/main" id="{3ECEFC6F-496F-B14B-8EAF-B5C1813F97C0}"/>
              </a:ext>
            </a:extLst>
          </p:cNvPr>
          <p:cNvPicPr>
            <a:picLocks noChangeAspect="1"/>
          </p:cNvPicPr>
          <p:nvPr/>
        </p:nvPicPr>
        <p:blipFill>
          <a:blip r:embed="rId3"/>
          <a:stretch>
            <a:fillRect/>
          </a:stretch>
        </p:blipFill>
        <p:spPr>
          <a:xfrm>
            <a:off x="3548598" y="3535969"/>
            <a:ext cx="5117451" cy="3241053"/>
          </a:xfrm>
          <a:prstGeom prst="rect">
            <a:avLst/>
          </a:prstGeom>
        </p:spPr>
      </p:pic>
      <p:sp>
        <p:nvSpPr>
          <p:cNvPr id="37" name="CasellaDiTesto 36">
            <a:extLst>
              <a:ext uri="{FF2B5EF4-FFF2-40B4-BE49-F238E27FC236}">
                <a16:creationId xmlns:a16="http://schemas.microsoft.com/office/drawing/2014/main" id="{6E2BD211-39B4-5045-BD66-F2EE4033C0B7}"/>
              </a:ext>
            </a:extLst>
          </p:cNvPr>
          <p:cNvSpPr txBox="1"/>
          <p:nvPr/>
        </p:nvSpPr>
        <p:spPr>
          <a:xfrm>
            <a:off x="1531078" y="4465904"/>
            <a:ext cx="1728192" cy="523220"/>
          </a:xfrm>
          <a:prstGeom prst="rect">
            <a:avLst/>
          </a:prstGeom>
          <a:noFill/>
        </p:spPr>
        <p:txBody>
          <a:bodyPr wrap="square" rtlCol="0">
            <a:spAutoFit/>
          </a:bodyPr>
          <a:lstStyle/>
          <a:p>
            <a:pPr algn="l"/>
            <a:r>
              <a:rPr lang="en-US" sz="2800" dirty="0">
                <a:solidFill>
                  <a:srgbClr val="C00000"/>
                </a:solidFill>
              </a:rPr>
              <a:t>Acoustic</a:t>
            </a:r>
          </a:p>
        </p:txBody>
      </p:sp>
      <mc:AlternateContent xmlns:mc="http://schemas.openxmlformats.org/markup-compatibility/2006" xmlns:a14="http://schemas.microsoft.com/office/drawing/2010/main">
        <mc:Choice Requires="a14">
          <p:sp>
            <p:nvSpPr>
              <p:cNvPr id="34" name="CasellaDiTesto 33">
                <a:extLst>
                  <a:ext uri="{FF2B5EF4-FFF2-40B4-BE49-F238E27FC236}">
                    <a16:creationId xmlns:a16="http://schemas.microsoft.com/office/drawing/2014/main" id="{D12ABC4D-5EF2-FE44-8EC0-E63FEB521064}"/>
                  </a:ext>
                </a:extLst>
              </p:cNvPr>
              <p:cNvSpPr txBox="1"/>
              <p:nvPr/>
            </p:nvSpPr>
            <p:spPr>
              <a:xfrm>
                <a:off x="4545557" y="6237312"/>
                <a:ext cx="312352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0" dirty="0" smtClean="0">
                          <a:latin typeface="Cambria Math" panose="02040503050406030204" pitchFamily="18" charset="0"/>
                        </a:rPr>
                        <m:t>𝐪</m:t>
                      </m:r>
                      <m:r>
                        <a:rPr lang="en-US" sz="3200" b="0" i="1" dirty="0" smtClean="0">
                          <a:latin typeface="Cambria Math" panose="02040503050406030204" pitchFamily="18" charset="0"/>
                        </a:rPr>
                        <m:t>≈</m:t>
                      </m:r>
                      <m:r>
                        <a:rPr lang="en-US" sz="3200" b="1" i="0" dirty="0" smtClean="0">
                          <a:latin typeface="Cambria Math" panose="02040503050406030204" pitchFamily="18" charset="0"/>
                        </a:rPr>
                        <m:t>𝟎</m:t>
                      </m:r>
                    </m:oMath>
                  </m:oMathPara>
                </a14:m>
                <a:endParaRPr lang="en-US" sz="3200" b="1" dirty="0">
                  <a:latin typeface="Cambria Math" panose="02040503050406030204" pitchFamily="18" charset="0"/>
                </a:endParaRPr>
              </a:p>
            </p:txBody>
          </p:sp>
        </mc:Choice>
        <mc:Fallback xmlns="">
          <p:sp>
            <p:nvSpPr>
              <p:cNvPr id="34" name="CasellaDiTesto 33">
                <a:extLst>
                  <a:ext uri="{FF2B5EF4-FFF2-40B4-BE49-F238E27FC236}">
                    <a16:creationId xmlns:a16="http://schemas.microsoft.com/office/drawing/2014/main" id="{D12ABC4D-5EF2-FE44-8EC0-E63FEB521064}"/>
                  </a:ext>
                </a:extLst>
              </p:cNvPr>
              <p:cNvSpPr txBox="1">
                <a:spLocks noRot="1" noChangeAspect="1" noMove="1" noResize="1" noEditPoints="1" noAdjustHandles="1" noChangeArrowheads="1" noChangeShapeType="1" noTextEdit="1"/>
              </p:cNvSpPr>
              <p:nvPr/>
            </p:nvSpPr>
            <p:spPr>
              <a:xfrm>
                <a:off x="4545557" y="6237312"/>
                <a:ext cx="3123529" cy="492443"/>
              </a:xfrm>
              <a:prstGeom prst="rect">
                <a:avLst/>
              </a:prstGeom>
              <a:blipFill>
                <a:blip r:embed="rId4"/>
                <a:stretch>
                  <a:fillRect b="-25641"/>
                </a:stretch>
              </a:blipFill>
            </p:spPr>
            <p:txBody>
              <a:bodyPr/>
              <a:lstStyle/>
              <a:p>
                <a:r>
                  <a:rPr lang="en-US">
                    <a:noFill/>
                  </a:rPr>
                  <a:t> </a:t>
                </a:r>
              </a:p>
            </p:txBody>
          </p:sp>
        </mc:Fallback>
      </mc:AlternateContent>
      <p:sp>
        <p:nvSpPr>
          <p:cNvPr id="35" name="CasellaDiTesto 34">
            <a:extLst>
              <a:ext uri="{FF2B5EF4-FFF2-40B4-BE49-F238E27FC236}">
                <a16:creationId xmlns:a16="http://schemas.microsoft.com/office/drawing/2014/main" id="{2B09EB3F-4122-9346-929B-63C1D8A2D38B}"/>
              </a:ext>
            </a:extLst>
          </p:cNvPr>
          <p:cNvSpPr txBox="1"/>
          <p:nvPr/>
        </p:nvSpPr>
        <p:spPr>
          <a:xfrm>
            <a:off x="8329788" y="2598392"/>
            <a:ext cx="3888435" cy="523220"/>
          </a:xfrm>
          <a:prstGeom prst="rect">
            <a:avLst/>
          </a:prstGeom>
          <a:noFill/>
        </p:spPr>
        <p:txBody>
          <a:bodyPr wrap="square" rtlCol="0">
            <a:spAutoFit/>
          </a:bodyPr>
          <a:lstStyle/>
          <a:p>
            <a:pPr algn="l"/>
            <a:r>
              <a:rPr lang="en-US" sz="2800" dirty="0"/>
              <a:t>IR/Raman</a:t>
            </a:r>
          </a:p>
        </p:txBody>
      </p:sp>
      <p:sp>
        <p:nvSpPr>
          <p:cNvPr id="39" name="CasellaDiTesto 38">
            <a:extLst>
              <a:ext uri="{FF2B5EF4-FFF2-40B4-BE49-F238E27FC236}">
                <a16:creationId xmlns:a16="http://schemas.microsoft.com/office/drawing/2014/main" id="{61D6315D-3BA7-EA4E-A8E6-2B6767702794}"/>
              </a:ext>
            </a:extLst>
          </p:cNvPr>
          <p:cNvSpPr txBox="1"/>
          <p:nvPr/>
        </p:nvSpPr>
        <p:spPr>
          <a:xfrm>
            <a:off x="9776462" y="4465904"/>
            <a:ext cx="1576122" cy="523220"/>
          </a:xfrm>
          <a:prstGeom prst="rect">
            <a:avLst/>
          </a:prstGeom>
          <a:noFill/>
        </p:spPr>
        <p:txBody>
          <a:bodyPr wrap="square" rtlCol="0">
            <a:spAutoFit/>
          </a:bodyPr>
          <a:lstStyle/>
          <a:p>
            <a:pPr algn="l"/>
            <a:r>
              <a:rPr lang="en-US" sz="2800" dirty="0">
                <a:solidFill>
                  <a:srgbClr val="0070C0"/>
                </a:solidFill>
              </a:rPr>
              <a:t>Optical</a:t>
            </a:r>
          </a:p>
        </p:txBody>
      </p:sp>
      <p:sp>
        <p:nvSpPr>
          <p:cNvPr id="40" name="CasellaDiTesto 39">
            <a:extLst>
              <a:ext uri="{FF2B5EF4-FFF2-40B4-BE49-F238E27FC236}">
                <a16:creationId xmlns:a16="http://schemas.microsoft.com/office/drawing/2014/main" id="{1EEE8565-83D5-B240-9AFE-61BF70BBB5C4}"/>
              </a:ext>
            </a:extLst>
          </p:cNvPr>
          <p:cNvSpPr txBox="1"/>
          <p:nvPr/>
        </p:nvSpPr>
        <p:spPr>
          <a:xfrm>
            <a:off x="292234" y="2666913"/>
            <a:ext cx="5800384" cy="523220"/>
          </a:xfrm>
          <a:prstGeom prst="rect">
            <a:avLst/>
          </a:prstGeom>
          <a:noFill/>
        </p:spPr>
        <p:txBody>
          <a:bodyPr wrap="square" rtlCol="0">
            <a:spAutoFit/>
          </a:bodyPr>
          <a:lstStyle/>
          <a:p>
            <a:pPr algn="l"/>
            <a:r>
              <a:rPr lang="en-US" sz="2800" dirty="0"/>
              <a:t>Inelastic Neutron Scattering (INS)</a:t>
            </a:r>
          </a:p>
        </p:txBody>
      </p:sp>
      <p:cxnSp>
        <p:nvCxnSpPr>
          <p:cNvPr id="6" name="Connettore 2 5">
            <a:extLst>
              <a:ext uri="{FF2B5EF4-FFF2-40B4-BE49-F238E27FC236}">
                <a16:creationId xmlns:a16="http://schemas.microsoft.com/office/drawing/2014/main" id="{D94081AC-3F79-EF49-BC3B-8F0A3BB2A36B}"/>
              </a:ext>
            </a:extLst>
          </p:cNvPr>
          <p:cNvCxnSpPr>
            <a:cxnSpLocks/>
          </p:cNvCxnSpPr>
          <p:nvPr/>
        </p:nvCxnSpPr>
        <p:spPr>
          <a:xfrm>
            <a:off x="4745033" y="3259943"/>
            <a:ext cx="772908" cy="775295"/>
          </a:xfrm>
          <a:prstGeom prst="straightConnector1">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5" name="Connettore 2 54">
            <a:extLst>
              <a:ext uri="{FF2B5EF4-FFF2-40B4-BE49-F238E27FC236}">
                <a16:creationId xmlns:a16="http://schemas.microsoft.com/office/drawing/2014/main" id="{D5412EA7-5808-F947-AC05-DF57A460F2AA}"/>
              </a:ext>
            </a:extLst>
          </p:cNvPr>
          <p:cNvCxnSpPr>
            <a:cxnSpLocks/>
          </p:cNvCxnSpPr>
          <p:nvPr/>
        </p:nvCxnSpPr>
        <p:spPr>
          <a:xfrm flipH="1">
            <a:off x="6235664" y="3070311"/>
            <a:ext cx="1984928" cy="748903"/>
          </a:xfrm>
          <a:prstGeom prst="straightConnector1">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3410D3C7-55E5-BA40-B015-FB7625122D8B}"/>
              </a:ext>
            </a:extLst>
          </p:cNvPr>
          <p:cNvCxnSpPr>
            <a:cxnSpLocks/>
            <a:stCxn id="39" idx="1"/>
          </p:cNvCxnSpPr>
          <p:nvPr/>
        </p:nvCxnSpPr>
        <p:spPr>
          <a:xfrm flipH="1" flipV="1">
            <a:off x="6827401" y="4035238"/>
            <a:ext cx="2949061" cy="692276"/>
          </a:xfrm>
          <a:prstGeom prst="straightConnector1">
            <a:avLst/>
          </a:prstGeom>
          <a:ln w="381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0AF75A02-8271-0846-94B7-ADE722E48C18}"/>
              </a:ext>
            </a:extLst>
          </p:cNvPr>
          <p:cNvCxnSpPr>
            <a:cxnSpLocks/>
          </p:cNvCxnSpPr>
          <p:nvPr/>
        </p:nvCxnSpPr>
        <p:spPr>
          <a:xfrm>
            <a:off x="3176831" y="4899937"/>
            <a:ext cx="2354429" cy="499269"/>
          </a:xfrm>
          <a:prstGeom prst="straightConnector1">
            <a:avLst/>
          </a:prstGeom>
          <a:ln w="3810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60" name="Rettangolo con angoli arrotondati 59">
            <a:extLst>
              <a:ext uri="{FF2B5EF4-FFF2-40B4-BE49-F238E27FC236}">
                <a16:creationId xmlns:a16="http://schemas.microsoft.com/office/drawing/2014/main" id="{E6C40CCB-CAD6-0148-B046-980E3AE3C4BA}"/>
              </a:ext>
            </a:extLst>
          </p:cNvPr>
          <p:cNvSpPr/>
          <p:nvPr/>
        </p:nvSpPr>
        <p:spPr>
          <a:xfrm>
            <a:off x="2168719" y="1150767"/>
            <a:ext cx="1008112" cy="117031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64" name="Rettangolo con angoli arrotondati 63">
            <a:extLst>
              <a:ext uri="{FF2B5EF4-FFF2-40B4-BE49-F238E27FC236}">
                <a16:creationId xmlns:a16="http://schemas.microsoft.com/office/drawing/2014/main" id="{9A689906-00C6-8949-96F6-48408CCE5A7B}"/>
              </a:ext>
            </a:extLst>
          </p:cNvPr>
          <p:cNvSpPr/>
          <p:nvPr/>
        </p:nvSpPr>
        <p:spPr>
          <a:xfrm>
            <a:off x="4568640" y="1150766"/>
            <a:ext cx="1984928" cy="11703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158237A7-E71F-6844-902C-3E6B2B253146}"/>
                  </a:ext>
                </a:extLst>
              </p:cNvPr>
              <p:cNvSpPr txBox="1"/>
              <p:nvPr/>
            </p:nvSpPr>
            <p:spPr>
              <a:xfrm>
                <a:off x="1554050" y="1259478"/>
                <a:ext cx="9106542" cy="10173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400" b="0" i="1" dirty="0" smtClean="0">
                              <a:latin typeface="Cambria Math" panose="02040503050406030204" pitchFamily="18" charset="0"/>
                            </a:rPr>
                          </m:ctrlPr>
                        </m:funcPr>
                        <m:fName>
                          <m:sSub>
                            <m:sSubPr>
                              <m:ctrlPr>
                                <a:rPr lang="en-US" sz="2400" b="0" i="1" dirty="0" smtClean="0">
                                  <a:solidFill>
                                    <a:schemeClr val="accent2">
                                      <a:lumMod val="75000"/>
                                    </a:schemeClr>
                                  </a:solidFill>
                                  <a:latin typeface="Cambria Math" panose="02040503050406030204" pitchFamily="18" charset="0"/>
                                </a:rPr>
                              </m:ctrlPr>
                            </m:sSubPr>
                            <m:e>
                              <m:r>
                                <m:rPr>
                                  <m:sty m:val="p"/>
                                </m:rPr>
                                <a:rPr lang="en-US" sz="2400" b="0" i="0" dirty="0" smtClean="0">
                                  <a:solidFill>
                                    <a:schemeClr val="accent2">
                                      <a:lumMod val="75000"/>
                                    </a:schemeClr>
                                  </a:solidFill>
                                  <a:latin typeface="Cambria Math" panose="02040503050406030204" pitchFamily="18" charset="0"/>
                                </a:rPr>
                                <m:t>D</m:t>
                              </m:r>
                            </m:e>
                            <m:sub>
                              <m:r>
                                <m:rPr>
                                  <m:sty m:val="p"/>
                                </m:rPr>
                                <a:rPr lang="en-US" sz="2400" b="0" i="0" dirty="0" smtClean="0">
                                  <a:solidFill>
                                    <a:schemeClr val="accent2">
                                      <a:lumMod val="75000"/>
                                    </a:schemeClr>
                                  </a:solidFill>
                                  <a:latin typeface="Cambria Math" panose="02040503050406030204" pitchFamily="18" charset="0"/>
                                </a:rPr>
                                <m:t>IJ</m:t>
                              </m:r>
                            </m:sub>
                          </m:sSub>
                          <m:r>
                            <a:rPr lang="en-US" sz="2400" b="0" i="0" dirty="0" smtClean="0">
                              <a:solidFill>
                                <a:schemeClr val="accent2">
                                  <a:lumMod val="75000"/>
                                </a:schemeClr>
                              </a:solidFill>
                              <a:latin typeface="Cambria Math" panose="02040503050406030204" pitchFamily="18" charset="0"/>
                            </a:rPr>
                            <m:t>(</m:t>
                          </m:r>
                          <m:r>
                            <a:rPr lang="en-US" sz="2400" b="1" i="0" dirty="0" smtClean="0">
                              <a:solidFill>
                                <a:schemeClr val="accent2">
                                  <a:lumMod val="75000"/>
                                </a:schemeClr>
                              </a:solidFill>
                              <a:latin typeface="Cambria Math" panose="02040503050406030204" pitchFamily="18" charset="0"/>
                            </a:rPr>
                            <m:t>𝐪</m:t>
                          </m:r>
                          <m:r>
                            <a:rPr lang="en-US" sz="2400" b="0" i="1" dirty="0" smtClean="0">
                              <a:solidFill>
                                <a:schemeClr val="accent2">
                                  <a:lumMod val="75000"/>
                                </a:schemeClr>
                              </a:solidFill>
                              <a:latin typeface="Cambria Math" panose="02040503050406030204" pitchFamily="18" charset="0"/>
                            </a:rPr>
                            <m:t>)</m:t>
                          </m:r>
                        </m:fName>
                        <m:e>
                          <m:r>
                            <a:rPr lang="en-US" sz="2400" b="0" i="1" dirty="0" smtClean="0">
                              <a:latin typeface="Cambria Math" panose="02040503050406030204" pitchFamily="18" charset="0"/>
                            </a:rPr>
                            <m:t>=</m:t>
                          </m:r>
                          <m:nary>
                            <m:naryPr>
                              <m:chr m:val="∑"/>
                              <m:supHide m:val="on"/>
                              <m:ctrlPr>
                                <a:rPr lang="en-US" sz="2400" b="0" i="1" dirty="0" smtClean="0">
                                  <a:latin typeface="Cambria Math" panose="02040503050406030204" pitchFamily="18" charset="0"/>
                                </a:rPr>
                              </m:ctrlPr>
                            </m:naryPr>
                            <m:sub>
                              <m:r>
                                <a:rPr lang="en-US" sz="2400" b="0" i="1" dirty="0" smtClean="0">
                                  <a:latin typeface="Cambria Math" panose="02040503050406030204" pitchFamily="18" charset="0"/>
                                </a:rPr>
                                <m:t>𝑅</m:t>
                              </m:r>
                            </m:sub>
                            <m:sup/>
                            <m:e>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𝑒</m:t>
                                  </m:r>
                                </m:e>
                                <m:sup>
                                  <m:r>
                                    <a:rPr lang="en-US" sz="2400" b="0" i="1" dirty="0" smtClean="0">
                                      <a:latin typeface="Cambria Math" panose="02040503050406030204" pitchFamily="18" charset="0"/>
                                    </a:rPr>
                                    <m:t>𝑖</m:t>
                                  </m:r>
                                  <m:r>
                                    <a:rPr lang="en-US" sz="2400" b="1" i="0" dirty="0" smtClean="0">
                                      <a:latin typeface="Cambria Math" panose="02040503050406030204" pitchFamily="18" charset="0"/>
                                    </a:rPr>
                                    <m:t>𝐪</m:t>
                                  </m:r>
                                  <m:r>
                                    <a:rPr lang="en-US" sz="2400" b="0" i="1" dirty="0" smtClean="0">
                                      <a:latin typeface="Cambria Math" panose="02040503050406030204" pitchFamily="18" charset="0"/>
                                    </a:rPr>
                                    <m:t>⋅</m:t>
                                  </m:r>
                                  <m:r>
                                    <a:rPr lang="en-US" sz="2400" b="1" i="0" dirty="0" smtClean="0">
                                      <a:latin typeface="Cambria Math" panose="02040503050406030204" pitchFamily="18" charset="0"/>
                                    </a:rPr>
                                    <m:t>𝐑</m:t>
                                  </m:r>
                                </m:sup>
                              </m:sSup>
                            </m:e>
                          </m:nary>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ad>
                                <m:radPr>
                                  <m:degHide m:val="on"/>
                                  <m:ctrlPr>
                                    <a:rPr lang="en-US" sz="2400" b="0" i="1" dirty="0" smtClean="0">
                                      <a:latin typeface="Cambria Math" panose="02040503050406030204" pitchFamily="18" charset="0"/>
                                    </a:rPr>
                                  </m:ctrlPr>
                                </m:radPr>
                                <m:deg/>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𝑀</m:t>
                                      </m:r>
                                    </m:e>
                                    <m:sub>
                                      <m:r>
                                        <a:rPr lang="en-US" sz="2400" b="0" i="1" dirty="0" smtClean="0">
                                          <a:latin typeface="Cambria Math" panose="02040503050406030204" pitchFamily="18" charset="0"/>
                                        </a:rPr>
                                        <m:t>𝐼</m:t>
                                      </m:r>
                                    </m:sub>
                                  </m:sSub>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𝑀</m:t>
                                      </m:r>
                                    </m:e>
                                    <m:sub>
                                      <m:r>
                                        <a:rPr lang="en-US" sz="2400" b="0" i="1" dirty="0" smtClean="0">
                                          <a:latin typeface="Cambria Math" panose="02040503050406030204" pitchFamily="18" charset="0"/>
                                        </a:rPr>
                                        <m:t>𝐽</m:t>
                                      </m:r>
                                    </m:sub>
                                  </m:sSub>
                                </m:e>
                              </m:rad>
                            </m:den>
                          </m:f>
                          <m:f>
                            <m:fPr>
                              <m:ctrlPr>
                                <a:rPr lang="en-US" sz="2400" b="0" i="1" dirty="0" smtClean="0">
                                  <a:latin typeface="Cambria Math" panose="02040503050406030204" pitchFamily="18" charset="0"/>
                                </a:rPr>
                              </m:ctrlPr>
                            </m:fPr>
                            <m:num>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𝐸</m:t>
                              </m:r>
                            </m:num>
                            <m:den>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𝐼</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𝐽</m:t>
                                  </m:r>
                                </m:sub>
                              </m:sSub>
                            </m:den>
                          </m:f>
                          <m:r>
                            <a:rPr lang="en-US" sz="2400" b="0" i="1" dirty="0" smtClean="0">
                              <a:latin typeface="Cambria Math" panose="02040503050406030204" pitchFamily="18" charset="0"/>
                            </a:rPr>
                            <m:t>→</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det</m:t>
                              </m:r>
                            </m:fName>
                            <m:e>
                              <m:d>
                                <m:dPr>
                                  <m:begChr m:val="|"/>
                                  <m:endChr m:val="|"/>
                                  <m:ctrlPr>
                                    <a:rPr lang="en-US" sz="2400" b="0" i="1" dirty="0" smtClean="0">
                                      <a:latin typeface="Cambria Math" panose="02040503050406030204" pitchFamily="18" charset="0"/>
                                    </a:rPr>
                                  </m:ctrlPr>
                                </m:dPr>
                                <m:e>
                                  <m:r>
                                    <m:rPr>
                                      <m:sty m:val="p"/>
                                    </m:rPr>
                                    <a:rPr lang="en-US" sz="2400" b="0" i="0" dirty="0" smtClean="0">
                                      <a:latin typeface="Cambria Math" panose="02040503050406030204" pitchFamily="18" charset="0"/>
                                    </a:rPr>
                                    <m:t>D</m:t>
                                  </m:r>
                                  <m:d>
                                    <m:dPr>
                                      <m:ctrlPr>
                                        <a:rPr lang="en-US" sz="2400" b="0" i="1" dirty="0" smtClean="0">
                                          <a:latin typeface="Cambria Math" panose="02040503050406030204" pitchFamily="18" charset="0"/>
                                        </a:rPr>
                                      </m:ctrlPr>
                                    </m:dPr>
                                    <m:e>
                                      <m:r>
                                        <a:rPr lang="en-US" sz="2400" b="1" i="0" dirty="0" smtClean="0">
                                          <a:latin typeface="Cambria Math" panose="02040503050406030204" pitchFamily="18" charset="0"/>
                                        </a:rPr>
                                        <m:t>𝐪</m:t>
                                      </m:r>
                                    </m:e>
                                  </m:d>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𝜔</m:t>
                                      </m:r>
                                    </m:e>
                                    <m:sup>
                                      <m:r>
                                        <a:rPr lang="en-US" sz="2400" b="0" i="1" dirty="0" smtClean="0">
                                          <a:latin typeface="Cambria Math" panose="02040503050406030204" pitchFamily="18" charset="0"/>
                                        </a:rPr>
                                        <m:t>2</m:t>
                                      </m:r>
                                    </m:sup>
                                  </m:sSup>
                                  <m:d>
                                    <m:dPr>
                                      <m:ctrlPr>
                                        <a:rPr lang="en-US" sz="2400" b="0" i="1" dirty="0" smtClean="0">
                                          <a:latin typeface="Cambria Math" panose="02040503050406030204" pitchFamily="18" charset="0"/>
                                        </a:rPr>
                                      </m:ctrlPr>
                                    </m:dPr>
                                    <m:e>
                                      <m:r>
                                        <a:rPr lang="en-US" sz="2400" b="1" i="0" dirty="0" smtClean="0">
                                          <a:latin typeface="Cambria Math" panose="02040503050406030204" pitchFamily="18" charset="0"/>
                                        </a:rPr>
                                        <m:t>𝐪</m:t>
                                      </m:r>
                                    </m:e>
                                  </m:d>
                                </m:e>
                              </m:d>
                              <m:r>
                                <a:rPr lang="en-US" sz="2400" b="0" i="1" dirty="0" smtClean="0">
                                  <a:latin typeface="Cambria Math" panose="02040503050406030204" pitchFamily="18" charset="0"/>
                                </a:rPr>
                                <m:t>=0</m:t>
                              </m:r>
                            </m:e>
                          </m:func>
                        </m:e>
                      </m:func>
                    </m:oMath>
                  </m:oMathPara>
                </a14:m>
                <a:endParaRPr lang="en-US" sz="2400" dirty="0"/>
              </a:p>
            </p:txBody>
          </p:sp>
        </mc:Choice>
        <mc:Fallback xmlns="">
          <p:sp>
            <p:nvSpPr>
              <p:cNvPr id="58" name="CasellaDiTesto 57">
                <a:extLst>
                  <a:ext uri="{FF2B5EF4-FFF2-40B4-BE49-F238E27FC236}">
                    <a16:creationId xmlns:a16="http://schemas.microsoft.com/office/drawing/2014/main" id="{158237A7-E71F-6844-902C-3E6B2B253146}"/>
                  </a:ext>
                </a:extLst>
              </p:cNvPr>
              <p:cNvSpPr txBox="1">
                <a:spLocks noRot="1" noChangeAspect="1" noMove="1" noResize="1" noEditPoints="1" noAdjustHandles="1" noChangeArrowheads="1" noChangeShapeType="1" noTextEdit="1"/>
              </p:cNvSpPr>
              <p:nvPr/>
            </p:nvSpPr>
            <p:spPr>
              <a:xfrm>
                <a:off x="1554050" y="1259478"/>
                <a:ext cx="9106542" cy="1017394"/>
              </a:xfrm>
              <a:prstGeom prst="rect">
                <a:avLst/>
              </a:prstGeom>
              <a:blipFill>
                <a:blip r:embed="rId5"/>
                <a:stretch>
                  <a:fillRect t="-123457" b="-176543"/>
                </a:stretch>
              </a:blipFill>
            </p:spPr>
            <p:txBody>
              <a:bodyPr/>
              <a:lstStyle/>
              <a:p>
                <a:r>
                  <a:rPr lang="en-US">
                    <a:noFill/>
                  </a:rPr>
                  <a:t> </a:t>
                </a:r>
              </a:p>
            </p:txBody>
          </p:sp>
        </mc:Fallback>
      </mc:AlternateContent>
      <p:sp>
        <p:nvSpPr>
          <p:cNvPr id="61" name="CasellaDiTesto 60">
            <a:extLst>
              <a:ext uri="{FF2B5EF4-FFF2-40B4-BE49-F238E27FC236}">
                <a16:creationId xmlns:a16="http://schemas.microsoft.com/office/drawing/2014/main" id="{C5DCAC00-8BA5-1149-95A7-286E7DBB3279}"/>
              </a:ext>
            </a:extLst>
          </p:cNvPr>
          <p:cNvSpPr txBox="1"/>
          <p:nvPr/>
        </p:nvSpPr>
        <p:spPr>
          <a:xfrm>
            <a:off x="442693" y="1389754"/>
            <a:ext cx="1620859" cy="738664"/>
          </a:xfrm>
          <a:prstGeom prst="rect">
            <a:avLst/>
          </a:prstGeom>
          <a:noFill/>
        </p:spPr>
        <p:txBody>
          <a:bodyPr wrap="square" lIns="0" tIns="0" rIns="0" bIns="0" rtlCol="0">
            <a:spAutoFit/>
          </a:bodyPr>
          <a:lstStyle/>
          <a:p>
            <a:pPr algn="ctr"/>
            <a:r>
              <a:rPr lang="en-US" sz="2400" b="0" dirty="0">
                <a:solidFill>
                  <a:schemeClr val="accent2">
                    <a:lumMod val="75000"/>
                  </a:schemeClr>
                </a:solidFill>
              </a:rPr>
              <a:t>D</a:t>
            </a:r>
            <a:r>
              <a:rPr lang="en-US" sz="2400" b="0" dirty="0"/>
              <a:t>ynamical</a:t>
            </a:r>
          </a:p>
          <a:p>
            <a:pPr algn="ctr"/>
            <a:r>
              <a:rPr lang="en-US" sz="2400" dirty="0"/>
              <a:t>matrix</a:t>
            </a:r>
            <a:endParaRPr lang="en-US" sz="2400" b="0" dirty="0"/>
          </a:p>
        </p:txBody>
      </p:sp>
      <p:grpSp>
        <p:nvGrpSpPr>
          <p:cNvPr id="129" name="Gruppo 128">
            <a:extLst>
              <a:ext uri="{FF2B5EF4-FFF2-40B4-BE49-F238E27FC236}">
                <a16:creationId xmlns:a16="http://schemas.microsoft.com/office/drawing/2014/main" id="{F05E848E-949C-3E4F-AEE4-750928AF2E38}"/>
              </a:ext>
            </a:extLst>
          </p:cNvPr>
          <p:cNvGrpSpPr/>
          <p:nvPr/>
        </p:nvGrpSpPr>
        <p:grpSpPr>
          <a:xfrm>
            <a:off x="-384720" y="5494636"/>
            <a:ext cx="3978442" cy="575086"/>
            <a:chOff x="-240704" y="5494636"/>
            <a:chExt cx="3978442" cy="575086"/>
          </a:xfrm>
        </p:grpSpPr>
        <p:sp>
          <p:nvSpPr>
            <p:cNvPr id="79" name="Ovale 78">
              <a:extLst>
                <a:ext uri="{FF2B5EF4-FFF2-40B4-BE49-F238E27FC236}">
                  <a16:creationId xmlns:a16="http://schemas.microsoft.com/office/drawing/2014/main" id="{1CF57E66-CFC7-4643-9CFD-E9F19BBD8DB9}"/>
                </a:ext>
              </a:extLst>
            </p:cNvPr>
            <p:cNvSpPr/>
            <p:nvPr/>
          </p:nvSpPr>
          <p:spPr>
            <a:xfrm>
              <a:off x="299356" y="5494636"/>
              <a:ext cx="324036" cy="324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80" name="Ovale 79">
              <a:extLst>
                <a:ext uri="{FF2B5EF4-FFF2-40B4-BE49-F238E27FC236}">
                  <a16:creationId xmlns:a16="http://schemas.microsoft.com/office/drawing/2014/main" id="{6AB502D9-B58A-E345-B816-7BC299169DC7}"/>
                </a:ext>
              </a:extLst>
            </p:cNvPr>
            <p:cNvSpPr/>
            <p:nvPr/>
          </p:nvSpPr>
          <p:spPr>
            <a:xfrm>
              <a:off x="1163452" y="5494636"/>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81" name="Connettore 1 80">
              <a:extLst>
                <a:ext uri="{FF2B5EF4-FFF2-40B4-BE49-F238E27FC236}">
                  <a16:creationId xmlns:a16="http://schemas.microsoft.com/office/drawing/2014/main" id="{B958963F-2D30-F041-98EC-25980B903F4E}"/>
                </a:ext>
              </a:extLst>
            </p:cNvPr>
            <p:cNvCxnSpPr>
              <a:stCxn id="79" idx="6"/>
              <a:endCxn id="80" idx="2"/>
            </p:cNvCxnSpPr>
            <p:nvPr/>
          </p:nvCxnSpPr>
          <p:spPr>
            <a:xfrm>
              <a:off x="623392" y="5656654"/>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Ovale 81">
              <a:extLst>
                <a:ext uri="{FF2B5EF4-FFF2-40B4-BE49-F238E27FC236}">
                  <a16:creationId xmlns:a16="http://schemas.microsoft.com/office/drawing/2014/main" id="{B6362469-41CA-CB43-96D6-089DDEC2D9A1}"/>
                </a:ext>
              </a:extLst>
            </p:cNvPr>
            <p:cNvSpPr/>
            <p:nvPr/>
          </p:nvSpPr>
          <p:spPr>
            <a:xfrm>
              <a:off x="2027548" y="5494636"/>
              <a:ext cx="324036" cy="324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83" name="Ovale 82">
              <a:extLst>
                <a:ext uri="{FF2B5EF4-FFF2-40B4-BE49-F238E27FC236}">
                  <a16:creationId xmlns:a16="http://schemas.microsoft.com/office/drawing/2014/main" id="{15620FD1-7B46-954F-A39D-4AF2F7E8D784}"/>
                </a:ext>
              </a:extLst>
            </p:cNvPr>
            <p:cNvSpPr/>
            <p:nvPr/>
          </p:nvSpPr>
          <p:spPr>
            <a:xfrm>
              <a:off x="2891644" y="5494636"/>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84" name="Connettore 1 83">
              <a:extLst>
                <a:ext uri="{FF2B5EF4-FFF2-40B4-BE49-F238E27FC236}">
                  <a16:creationId xmlns:a16="http://schemas.microsoft.com/office/drawing/2014/main" id="{3810C57F-773D-2A42-96FC-E577BA38A4C0}"/>
                </a:ext>
              </a:extLst>
            </p:cNvPr>
            <p:cNvCxnSpPr>
              <a:stCxn id="82" idx="6"/>
              <a:endCxn id="83" idx="2"/>
            </p:cNvCxnSpPr>
            <p:nvPr/>
          </p:nvCxnSpPr>
          <p:spPr>
            <a:xfrm>
              <a:off x="2351584" y="5656654"/>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5" name="Connettore 1 84">
              <a:extLst>
                <a:ext uri="{FF2B5EF4-FFF2-40B4-BE49-F238E27FC236}">
                  <a16:creationId xmlns:a16="http://schemas.microsoft.com/office/drawing/2014/main" id="{68031212-1FFA-E749-8D8D-54127A253B36}"/>
                </a:ext>
              </a:extLst>
            </p:cNvPr>
            <p:cNvCxnSpPr>
              <a:cxnSpLocks/>
              <a:stCxn id="80" idx="6"/>
              <a:endCxn id="82" idx="2"/>
            </p:cNvCxnSpPr>
            <p:nvPr/>
          </p:nvCxnSpPr>
          <p:spPr>
            <a:xfrm>
              <a:off x="1487488" y="5656654"/>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Connettore 1 85">
              <a:extLst>
                <a:ext uri="{FF2B5EF4-FFF2-40B4-BE49-F238E27FC236}">
                  <a16:creationId xmlns:a16="http://schemas.microsoft.com/office/drawing/2014/main" id="{F98B3560-7C7E-1941-9A56-6FAFEB885607}"/>
                </a:ext>
              </a:extLst>
            </p:cNvPr>
            <p:cNvCxnSpPr/>
            <p:nvPr/>
          </p:nvCxnSpPr>
          <p:spPr>
            <a:xfrm>
              <a:off x="-240704" y="5656654"/>
              <a:ext cx="540060" cy="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Connettore 1 86">
              <a:extLst>
                <a:ext uri="{FF2B5EF4-FFF2-40B4-BE49-F238E27FC236}">
                  <a16:creationId xmlns:a16="http://schemas.microsoft.com/office/drawing/2014/main" id="{672B99F2-9387-1946-8B02-AC0A2352D5DD}"/>
                </a:ext>
              </a:extLst>
            </p:cNvPr>
            <p:cNvCxnSpPr>
              <a:cxnSpLocks/>
            </p:cNvCxnSpPr>
            <p:nvPr/>
          </p:nvCxnSpPr>
          <p:spPr>
            <a:xfrm>
              <a:off x="3215680" y="5656654"/>
              <a:ext cx="522058" cy="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Connettore 2 87">
              <a:extLst>
                <a:ext uri="{FF2B5EF4-FFF2-40B4-BE49-F238E27FC236}">
                  <a16:creationId xmlns:a16="http://schemas.microsoft.com/office/drawing/2014/main" id="{66978DC3-B52C-4E40-92BD-5274CECDE413}"/>
                </a:ext>
              </a:extLst>
            </p:cNvPr>
            <p:cNvCxnSpPr>
              <a:cxnSpLocks/>
            </p:cNvCxnSpPr>
            <p:nvPr/>
          </p:nvCxnSpPr>
          <p:spPr>
            <a:xfrm>
              <a:off x="413885" y="6069722"/>
              <a:ext cx="278002"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a:extLst>
                <a:ext uri="{FF2B5EF4-FFF2-40B4-BE49-F238E27FC236}">
                  <a16:creationId xmlns:a16="http://schemas.microsoft.com/office/drawing/2014/main" id="{98F06929-A5E3-624A-BDB1-5CE98C97FA6E}"/>
                </a:ext>
              </a:extLst>
            </p:cNvPr>
            <p:cNvCxnSpPr>
              <a:cxnSpLocks/>
            </p:cNvCxnSpPr>
            <p:nvPr/>
          </p:nvCxnSpPr>
          <p:spPr>
            <a:xfrm>
              <a:off x="1209486" y="6069722"/>
              <a:ext cx="422018"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ttore 2 92">
              <a:extLst>
                <a:ext uri="{FF2B5EF4-FFF2-40B4-BE49-F238E27FC236}">
                  <a16:creationId xmlns:a16="http://schemas.microsoft.com/office/drawing/2014/main" id="{8CD2709C-0FE7-DE49-8539-7063CEE2BBC1}"/>
                </a:ext>
              </a:extLst>
            </p:cNvPr>
            <p:cNvCxnSpPr>
              <a:cxnSpLocks/>
            </p:cNvCxnSpPr>
            <p:nvPr/>
          </p:nvCxnSpPr>
          <p:spPr>
            <a:xfrm>
              <a:off x="2152073" y="6069722"/>
              <a:ext cx="278002"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B8C27ABB-BE2B-D347-9EA2-39114CF9D705}"/>
                </a:ext>
              </a:extLst>
            </p:cNvPr>
            <p:cNvCxnSpPr>
              <a:cxnSpLocks/>
            </p:cNvCxnSpPr>
            <p:nvPr/>
          </p:nvCxnSpPr>
          <p:spPr>
            <a:xfrm>
              <a:off x="2981268" y="6069722"/>
              <a:ext cx="495441"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8" name="Gruppo 127">
            <a:extLst>
              <a:ext uri="{FF2B5EF4-FFF2-40B4-BE49-F238E27FC236}">
                <a16:creationId xmlns:a16="http://schemas.microsoft.com/office/drawing/2014/main" id="{4EA8F638-E350-3844-A078-D81E591C2C03}"/>
              </a:ext>
            </a:extLst>
          </p:cNvPr>
          <p:cNvGrpSpPr/>
          <p:nvPr/>
        </p:nvGrpSpPr>
        <p:grpSpPr>
          <a:xfrm>
            <a:off x="8616280" y="5494636"/>
            <a:ext cx="3978442" cy="575086"/>
            <a:chOff x="8910990" y="5494636"/>
            <a:chExt cx="3978442" cy="575086"/>
          </a:xfrm>
        </p:grpSpPr>
        <p:sp>
          <p:nvSpPr>
            <p:cNvPr id="115" name="Ovale 114">
              <a:extLst>
                <a:ext uri="{FF2B5EF4-FFF2-40B4-BE49-F238E27FC236}">
                  <a16:creationId xmlns:a16="http://schemas.microsoft.com/office/drawing/2014/main" id="{09DD8D31-3EEC-9F4C-8910-A1CE086A4432}"/>
                </a:ext>
              </a:extLst>
            </p:cNvPr>
            <p:cNvSpPr/>
            <p:nvPr/>
          </p:nvSpPr>
          <p:spPr>
            <a:xfrm>
              <a:off x="9451050" y="5494636"/>
              <a:ext cx="324036" cy="324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16" name="Ovale 115">
              <a:extLst>
                <a:ext uri="{FF2B5EF4-FFF2-40B4-BE49-F238E27FC236}">
                  <a16:creationId xmlns:a16="http://schemas.microsoft.com/office/drawing/2014/main" id="{25C8894D-1933-AC48-A38E-04A3A22A418F}"/>
                </a:ext>
              </a:extLst>
            </p:cNvPr>
            <p:cNvSpPr/>
            <p:nvPr/>
          </p:nvSpPr>
          <p:spPr>
            <a:xfrm>
              <a:off x="10315146" y="5494636"/>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117" name="Connettore 1 116">
              <a:extLst>
                <a:ext uri="{FF2B5EF4-FFF2-40B4-BE49-F238E27FC236}">
                  <a16:creationId xmlns:a16="http://schemas.microsoft.com/office/drawing/2014/main" id="{EF5CEF3D-4B22-4142-937F-8D50374E576E}"/>
                </a:ext>
              </a:extLst>
            </p:cNvPr>
            <p:cNvCxnSpPr>
              <a:stCxn id="115" idx="6"/>
              <a:endCxn id="116" idx="2"/>
            </p:cNvCxnSpPr>
            <p:nvPr/>
          </p:nvCxnSpPr>
          <p:spPr>
            <a:xfrm>
              <a:off x="9775086" y="5656654"/>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8" name="Ovale 117">
              <a:extLst>
                <a:ext uri="{FF2B5EF4-FFF2-40B4-BE49-F238E27FC236}">
                  <a16:creationId xmlns:a16="http://schemas.microsoft.com/office/drawing/2014/main" id="{29B6F2E5-F4E3-6D49-B8F8-5D1C28A1CE11}"/>
                </a:ext>
              </a:extLst>
            </p:cNvPr>
            <p:cNvSpPr/>
            <p:nvPr/>
          </p:nvSpPr>
          <p:spPr>
            <a:xfrm>
              <a:off x="11179242" y="5494636"/>
              <a:ext cx="324036" cy="324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19" name="Ovale 118">
              <a:extLst>
                <a:ext uri="{FF2B5EF4-FFF2-40B4-BE49-F238E27FC236}">
                  <a16:creationId xmlns:a16="http://schemas.microsoft.com/office/drawing/2014/main" id="{43768DD7-C848-7F43-AA19-12E45F351E8B}"/>
                </a:ext>
              </a:extLst>
            </p:cNvPr>
            <p:cNvSpPr/>
            <p:nvPr/>
          </p:nvSpPr>
          <p:spPr>
            <a:xfrm>
              <a:off x="12043338" y="5494636"/>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120" name="Connettore 1 119">
              <a:extLst>
                <a:ext uri="{FF2B5EF4-FFF2-40B4-BE49-F238E27FC236}">
                  <a16:creationId xmlns:a16="http://schemas.microsoft.com/office/drawing/2014/main" id="{406DF3CB-D9FA-D445-AF06-C2D0D79CB28A}"/>
                </a:ext>
              </a:extLst>
            </p:cNvPr>
            <p:cNvCxnSpPr>
              <a:stCxn id="118" idx="6"/>
              <a:endCxn id="119" idx="2"/>
            </p:cNvCxnSpPr>
            <p:nvPr/>
          </p:nvCxnSpPr>
          <p:spPr>
            <a:xfrm>
              <a:off x="11503278" y="5656654"/>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1" name="Connettore 1 120">
              <a:extLst>
                <a:ext uri="{FF2B5EF4-FFF2-40B4-BE49-F238E27FC236}">
                  <a16:creationId xmlns:a16="http://schemas.microsoft.com/office/drawing/2014/main" id="{ECB99DE3-4CAB-DD4C-9BFB-BBDD5D2CE160}"/>
                </a:ext>
              </a:extLst>
            </p:cNvPr>
            <p:cNvCxnSpPr>
              <a:cxnSpLocks/>
              <a:stCxn id="116" idx="6"/>
              <a:endCxn id="118" idx="2"/>
            </p:cNvCxnSpPr>
            <p:nvPr/>
          </p:nvCxnSpPr>
          <p:spPr>
            <a:xfrm>
              <a:off x="10639182" y="5656654"/>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2" name="Connettore 1 121">
              <a:extLst>
                <a:ext uri="{FF2B5EF4-FFF2-40B4-BE49-F238E27FC236}">
                  <a16:creationId xmlns:a16="http://schemas.microsoft.com/office/drawing/2014/main" id="{AF7A5A3C-861D-E244-8A79-4D3EB8B22F17}"/>
                </a:ext>
              </a:extLst>
            </p:cNvPr>
            <p:cNvCxnSpPr/>
            <p:nvPr/>
          </p:nvCxnSpPr>
          <p:spPr>
            <a:xfrm>
              <a:off x="8910990" y="5656654"/>
              <a:ext cx="540060" cy="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Connettore 1 122">
              <a:extLst>
                <a:ext uri="{FF2B5EF4-FFF2-40B4-BE49-F238E27FC236}">
                  <a16:creationId xmlns:a16="http://schemas.microsoft.com/office/drawing/2014/main" id="{71AE5484-4829-D244-B0B6-3B244356B29F}"/>
                </a:ext>
              </a:extLst>
            </p:cNvPr>
            <p:cNvCxnSpPr>
              <a:cxnSpLocks/>
            </p:cNvCxnSpPr>
            <p:nvPr/>
          </p:nvCxnSpPr>
          <p:spPr>
            <a:xfrm>
              <a:off x="12367374" y="5656654"/>
              <a:ext cx="522058" cy="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Connettore 2 123">
              <a:extLst>
                <a:ext uri="{FF2B5EF4-FFF2-40B4-BE49-F238E27FC236}">
                  <a16:creationId xmlns:a16="http://schemas.microsoft.com/office/drawing/2014/main" id="{294947D9-DDFF-2146-A5D7-A37281EA65FC}"/>
                </a:ext>
              </a:extLst>
            </p:cNvPr>
            <p:cNvCxnSpPr>
              <a:cxnSpLocks/>
            </p:cNvCxnSpPr>
            <p:nvPr/>
          </p:nvCxnSpPr>
          <p:spPr>
            <a:xfrm>
              <a:off x="9565579" y="6069722"/>
              <a:ext cx="278002"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ttore 2 124">
              <a:extLst>
                <a:ext uri="{FF2B5EF4-FFF2-40B4-BE49-F238E27FC236}">
                  <a16:creationId xmlns:a16="http://schemas.microsoft.com/office/drawing/2014/main" id="{30A5CDB9-B5A7-0145-85DD-6445AB2969F7}"/>
                </a:ext>
              </a:extLst>
            </p:cNvPr>
            <p:cNvCxnSpPr>
              <a:cxnSpLocks/>
            </p:cNvCxnSpPr>
            <p:nvPr/>
          </p:nvCxnSpPr>
          <p:spPr>
            <a:xfrm flipH="1">
              <a:off x="10067425" y="6069722"/>
              <a:ext cx="495441"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a:extLst>
                <a:ext uri="{FF2B5EF4-FFF2-40B4-BE49-F238E27FC236}">
                  <a16:creationId xmlns:a16="http://schemas.microsoft.com/office/drawing/2014/main" id="{354B5558-405A-1B41-BDFE-B340901085D2}"/>
                </a:ext>
              </a:extLst>
            </p:cNvPr>
            <p:cNvCxnSpPr>
              <a:cxnSpLocks/>
            </p:cNvCxnSpPr>
            <p:nvPr/>
          </p:nvCxnSpPr>
          <p:spPr>
            <a:xfrm>
              <a:off x="11323258" y="6069722"/>
              <a:ext cx="278002"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ttore 2 126">
              <a:extLst>
                <a:ext uri="{FF2B5EF4-FFF2-40B4-BE49-F238E27FC236}">
                  <a16:creationId xmlns:a16="http://schemas.microsoft.com/office/drawing/2014/main" id="{76BFF5F2-F880-0E40-AC56-DC7FF97B850C}"/>
                </a:ext>
              </a:extLst>
            </p:cNvPr>
            <p:cNvCxnSpPr>
              <a:cxnSpLocks/>
            </p:cNvCxnSpPr>
            <p:nvPr/>
          </p:nvCxnSpPr>
          <p:spPr>
            <a:xfrm flipH="1">
              <a:off x="11795617" y="6069722"/>
              <a:ext cx="495441"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151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7" grpId="0"/>
      <p:bldP spid="34" grpId="0"/>
      <p:bldP spid="35" grpId="0"/>
      <p:bldP spid="39" grpId="0"/>
      <p:bldP spid="40" grpId="0"/>
      <p:bldP spid="60" grpId="0" animBg="1"/>
      <p:bldP spid="64" grpId="0" animBg="1"/>
      <p:bldP spid="58"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Examples: Si and Ge</a:t>
            </a:r>
          </a:p>
        </p:txBody>
      </p:sp>
      <p:pic>
        <p:nvPicPr>
          <p:cNvPr id="4" name="Immagine 3">
            <a:extLst>
              <a:ext uri="{FF2B5EF4-FFF2-40B4-BE49-F238E27FC236}">
                <a16:creationId xmlns:a16="http://schemas.microsoft.com/office/drawing/2014/main" id="{870EA270-DBF6-DE4A-BC79-F4E993146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504" y="832343"/>
            <a:ext cx="7903627" cy="5637600"/>
          </a:xfrm>
          <a:prstGeom prst="rect">
            <a:avLst/>
          </a:prstGeom>
        </p:spPr>
      </p:pic>
      <p:sp>
        <p:nvSpPr>
          <p:cNvPr id="5" name="CasellaDiTesto 4">
            <a:extLst>
              <a:ext uri="{FF2B5EF4-FFF2-40B4-BE49-F238E27FC236}">
                <a16:creationId xmlns:a16="http://schemas.microsoft.com/office/drawing/2014/main" id="{BE4BBD6A-0F61-3949-A9D2-F406D9EDE1FE}"/>
              </a:ext>
            </a:extLst>
          </p:cNvPr>
          <p:cNvSpPr txBox="1"/>
          <p:nvPr/>
        </p:nvSpPr>
        <p:spPr>
          <a:xfrm>
            <a:off x="665058" y="6469943"/>
            <a:ext cx="10861884" cy="276999"/>
          </a:xfrm>
          <a:prstGeom prst="rect">
            <a:avLst/>
          </a:prstGeom>
          <a:noFill/>
        </p:spPr>
        <p:txBody>
          <a:bodyPr wrap="square" rtlCol="0">
            <a:spAutoFit/>
          </a:bodyPr>
          <a:lstStyle/>
          <a:p>
            <a:pPr algn="ctr"/>
            <a:r>
              <a:rPr lang="en-US" sz="1200" dirty="0"/>
              <a:t>P. </a:t>
            </a:r>
            <a:r>
              <a:rPr lang="en-US" sz="1200" dirty="0" err="1"/>
              <a:t>Giannozzi</a:t>
            </a:r>
            <a:r>
              <a:rPr lang="en-US" sz="1200" dirty="0"/>
              <a:t> et al., Phys. Rev. B, 43, 9 (1991)</a:t>
            </a:r>
          </a:p>
        </p:txBody>
      </p:sp>
    </p:spTree>
    <p:extLst>
      <p:ext uri="{BB962C8B-B14F-4D97-AF65-F5344CB8AC3E}">
        <p14:creationId xmlns:p14="http://schemas.microsoft.com/office/powerpoint/2010/main" val="1253218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How to compute phonons? </a:t>
            </a:r>
          </a:p>
        </p:txBody>
      </p:sp>
      <p:sp>
        <p:nvSpPr>
          <p:cNvPr id="30" name="CasellaDiTesto 29">
            <a:extLst>
              <a:ext uri="{FF2B5EF4-FFF2-40B4-BE49-F238E27FC236}">
                <a16:creationId xmlns:a16="http://schemas.microsoft.com/office/drawing/2014/main" id="{C3CDF149-52AE-5548-87E6-B89363187EE0}"/>
              </a:ext>
            </a:extLst>
          </p:cNvPr>
          <p:cNvSpPr txBox="1"/>
          <p:nvPr/>
        </p:nvSpPr>
        <p:spPr>
          <a:xfrm>
            <a:off x="1251767" y="1422421"/>
            <a:ext cx="3332065" cy="738664"/>
          </a:xfrm>
          <a:prstGeom prst="rect">
            <a:avLst/>
          </a:prstGeom>
          <a:noFill/>
        </p:spPr>
        <p:txBody>
          <a:bodyPr wrap="square" lIns="0" tIns="0" rIns="0" bIns="0" rtlCol="0">
            <a:spAutoFit/>
          </a:bodyPr>
          <a:lstStyle/>
          <a:p>
            <a:pPr algn="ctr"/>
            <a:r>
              <a:rPr lang="en-US" sz="2400" b="0" dirty="0">
                <a:solidFill>
                  <a:srgbClr val="0070C0"/>
                </a:solidFill>
              </a:rPr>
              <a:t>Frozen phonons</a:t>
            </a:r>
            <a:br>
              <a:rPr lang="en-US" sz="2400" b="0" dirty="0">
                <a:solidFill>
                  <a:srgbClr val="0070C0"/>
                </a:solidFill>
              </a:rPr>
            </a:br>
            <a:r>
              <a:rPr lang="en-US" sz="2400" b="0" dirty="0">
                <a:solidFill>
                  <a:srgbClr val="0070C0"/>
                </a:solidFill>
              </a:rPr>
              <a:t>(finite displacements)</a:t>
            </a:r>
          </a:p>
        </p:txBody>
      </p:sp>
      <p:sp>
        <p:nvSpPr>
          <p:cNvPr id="31" name="CasellaDiTesto 30">
            <a:extLst>
              <a:ext uri="{FF2B5EF4-FFF2-40B4-BE49-F238E27FC236}">
                <a16:creationId xmlns:a16="http://schemas.microsoft.com/office/drawing/2014/main" id="{9068352E-A118-664C-B1B3-43F96BD6E8D4}"/>
              </a:ext>
            </a:extLst>
          </p:cNvPr>
          <p:cNvSpPr txBox="1"/>
          <p:nvPr/>
        </p:nvSpPr>
        <p:spPr>
          <a:xfrm>
            <a:off x="7608168" y="1412776"/>
            <a:ext cx="3332065" cy="369332"/>
          </a:xfrm>
          <a:prstGeom prst="rect">
            <a:avLst/>
          </a:prstGeom>
          <a:noFill/>
        </p:spPr>
        <p:txBody>
          <a:bodyPr wrap="square" lIns="0" tIns="0" rIns="0" bIns="0" rtlCol="0">
            <a:spAutoFit/>
          </a:bodyPr>
          <a:lstStyle/>
          <a:p>
            <a:r>
              <a:rPr lang="en-US" sz="2400" b="0" dirty="0">
                <a:solidFill>
                  <a:schemeClr val="accent2">
                    <a:lumMod val="75000"/>
                  </a:schemeClr>
                </a:solidFill>
              </a:rPr>
              <a:t>Linear response (DFPT)</a:t>
            </a:r>
          </a:p>
        </p:txBody>
      </p:sp>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5303D303-F13F-1D44-9B48-0D062B76B34D}"/>
                  </a:ext>
                </a:extLst>
              </p:cNvPr>
              <p:cNvSpPr txBox="1"/>
              <p:nvPr/>
            </p:nvSpPr>
            <p:spPr>
              <a:xfrm>
                <a:off x="5574158" y="3008244"/>
                <a:ext cx="1043684" cy="8415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𝐸</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𝐼</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𝐽</m:t>
                              </m:r>
                            </m:sub>
                          </m:sSub>
                        </m:den>
                      </m:f>
                    </m:oMath>
                  </m:oMathPara>
                </a14:m>
                <a:endParaRPr lang="en-US" sz="2400" dirty="0" err="1"/>
              </a:p>
            </p:txBody>
          </p:sp>
        </mc:Choice>
        <mc:Fallback xmlns="">
          <p:sp>
            <p:nvSpPr>
              <p:cNvPr id="32" name="CasellaDiTesto 31">
                <a:extLst>
                  <a:ext uri="{FF2B5EF4-FFF2-40B4-BE49-F238E27FC236}">
                    <a16:creationId xmlns:a16="http://schemas.microsoft.com/office/drawing/2014/main" id="{5303D303-F13F-1D44-9B48-0D062B76B34D}"/>
                  </a:ext>
                </a:extLst>
              </p:cNvPr>
              <p:cNvSpPr txBox="1">
                <a:spLocks noRot="1" noChangeAspect="1" noMove="1" noResize="1" noEditPoints="1" noAdjustHandles="1" noChangeArrowheads="1" noChangeShapeType="1" noTextEdit="1"/>
              </p:cNvSpPr>
              <p:nvPr/>
            </p:nvSpPr>
            <p:spPr>
              <a:xfrm>
                <a:off x="5574158" y="3008244"/>
                <a:ext cx="1043684" cy="841512"/>
              </a:xfrm>
              <a:prstGeom prst="rect">
                <a:avLst/>
              </a:prstGeom>
              <a:blipFill>
                <a:blip r:embed="rId3"/>
                <a:stretch>
                  <a:fillRect l="-5952" r="-2381" b="-10294"/>
                </a:stretch>
              </a:blipFill>
            </p:spPr>
            <p:txBody>
              <a:bodyPr/>
              <a:lstStyle/>
              <a:p>
                <a:r>
                  <a:rPr lang="en-US">
                    <a:noFill/>
                  </a:rPr>
                  <a:t> </a:t>
                </a:r>
              </a:p>
            </p:txBody>
          </p:sp>
        </mc:Fallback>
      </mc:AlternateContent>
      <p:sp>
        <p:nvSpPr>
          <p:cNvPr id="33" name="Anello 32">
            <a:extLst>
              <a:ext uri="{FF2B5EF4-FFF2-40B4-BE49-F238E27FC236}">
                <a16:creationId xmlns:a16="http://schemas.microsoft.com/office/drawing/2014/main" id="{24F8F2B8-FD44-9C42-9668-2519A6E7E093}"/>
              </a:ext>
            </a:extLst>
          </p:cNvPr>
          <p:cNvSpPr/>
          <p:nvPr/>
        </p:nvSpPr>
        <p:spPr>
          <a:xfrm>
            <a:off x="5167713" y="2500713"/>
            <a:ext cx="1856574" cy="1856574"/>
          </a:xfrm>
          <a:prstGeom prst="donut">
            <a:avLst>
              <a:gd name="adj" fmla="val 7654"/>
            </a:avLst>
          </a:prstGeom>
          <a:solidFill>
            <a:schemeClr val="bg1">
              <a:lumMod val="8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2">
                  <a:lumMod val="40000"/>
                  <a:lumOff val="60000"/>
                </a:schemeClr>
              </a:solidFill>
            </a:endParaRPr>
          </a:p>
        </p:txBody>
      </p:sp>
      <mc:AlternateContent xmlns:mc="http://schemas.openxmlformats.org/markup-compatibility/2006" xmlns:a14="http://schemas.microsoft.com/office/drawing/2010/main">
        <mc:Choice Requires="a14">
          <p:sp>
            <p:nvSpPr>
              <p:cNvPr id="34" name="CasellaDiTesto 33">
                <a:extLst>
                  <a:ext uri="{FF2B5EF4-FFF2-40B4-BE49-F238E27FC236}">
                    <a16:creationId xmlns:a16="http://schemas.microsoft.com/office/drawing/2014/main" id="{A83EBE1D-4A8C-0848-A532-7A06A35209D8}"/>
                  </a:ext>
                </a:extLst>
              </p:cNvPr>
              <p:cNvSpPr txBox="1"/>
              <p:nvPr/>
            </p:nvSpPr>
            <p:spPr>
              <a:xfrm>
                <a:off x="1815093" y="2979683"/>
                <a:ext cx="2205412" cy="8415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𝐸</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𝐼</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𝐽</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𝐼</m:t>
                              </m:r>
                            </m:sub>
                          </m:sSub>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𝐽</m:t>
                              </m:r>
                            </m:sub>
                          </m:sSub>
                        </m:den>
                      </m:f>
                    </m:oMath>
                  </m:oMathPara>
                </a14:m>
                <a:endParaRPr lang="en-US" sz="2400" dirty="0" err="1"/>
              </a:p>
            </p:txBody>
          </p:sp>
        </mc:Choice>
        <mc:Fallback xmlns="">
          <p:sp>
            <p:nvSpPr>
              <p:cNvPr id="34" name="CasellaDiTesto 33">
                <a:extLst>
                  <a:ext uri="{FF2B5EF4-FFF2-40B4-BE49-F238E27FC236}">
                    <a16:creationId xmlns:a16="http://schemas.microsoft.com/office/drawing/2014/main" id="{A83EBE1D-4A8C-0848-A532-7A06A35209D8}"/>
                  </a:ext>
                </a:extLst>
              </p:cNvPr>
              <p:cNvSpPr txBox="1">
                <a:spLocks noRot="1" noChangeAspect="1" noMove="1" noResize="1" noEditPoints="1" noAdjustHandles="1" noChangeArrowheads="1" noChangeShapeType="1" noTextEdit="1"/>
              </p:cNvSpPr>
              <p:nvPr/>
            </p:nvSpPr>
            <p:spPr>
              <a:xfrm>
                <a:off x="1815093" y="2979683"/>
                <a:ext cx="2205412" cy="841512"/>
              </a:xfrm>
              <a:prstGeom prst="rect">
                <a:avLst/>
              </a:prstGeom>
              <a:blipFill>
                <a:blip r:embed="rId4"/>
                <a:stretch>
                  <a:fillRect l="-2874" r="-1149" b="-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FBF66E96-DD40-3242-8E1E-661E269EFD89}"/>
                  </a:ext>
                </a:extLst>
              </p:cNvPr>
              <p:cNvSpPr txBox="1"/>
              <p:nvPr/>
            </p:nvSpPr>
            <p:spPr>
              <a:xfrm>
                <a:off x="753552" y="4639793"/>
                <a:ext cx="4742517" cy="7167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𝑓</m:t>
                          </m:r>
                        </m:num>
                        <m:den>
                          <m:r>
                            <a:rPr lang="en-US" sz="2400" b="0" i="1" smtClean="0">
                              <a:latin typeface="Cambria Math" panose="02040503050406030204" pitchFamily="18" charset="0"/>
                            </a:rPr>
                            <m:t>𝜕</m:t>
                          </m:r>
                          <m:r>
                            <a:rPr lang="en-US" sz="2400" b="0" i="1" smtClean="0">
                              <a:latin typeface="Cambria Math" panose="02040503050406030204" pitchFamily="18" charset="0"/>
                            </a:rPr>
                            <m:t>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num>
                        <m:den>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den>
                      </m:f>
                      <m:r>
                        <a:rPr lang="en-US" sz="2400" b="0" i="1" smtClean="0">
                          <a:latin typeface="Cambria Math" panose="02040503050406030204" pitchFamily="18" charset="0"/>
                        </a:rPr>
                        <m:t>+</m:t>
                      </m:r>
                      <m:r>
                        <a:rPr lang="en-US" sz="2400" b="0" i="1" smtClean="0">
                          <a:latin typeface="Cambria Math" panose="02040503050406030204" pitchFamily="18" charset="0"/>
                        </a:rPr>
                        <m:t>𝑂</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err="1"/>
              </a:p>
            </p:txBody>
          </p:sp>
        </mc:Choice>
        <mc:Fallback xmlns="">
          <p:sp>
            <p:nvSpPr>
              <p:cNvPr id="35" name="CasellaDiTesto 34">
                <a:extLst>
                  <a:ext uri="{FF2B5EF4-FFF2-40B4-BE49-F238E27FC236}">
                    <a16:creationId xmlns:a16="http://schemas.microsoft.com/office/drawing/2014/main" id="{FBF66E96-DD40-3242-8E1E-661E269EFD89}"/>
                  </a:ext>
                </a:extLst>
              </p:cNvPr>
              <p:cNvSpPr txBox="1">
                <a:spLocks noRot="1" noChangeAspect="1" noMove="1" noResize="1" noEditPoints="1" noAdjustHandles="1" noChangeArrowheads="1" noChangeShapeType="1" noTextEdit="1"/>
              </p:cNvSpPr>
              <p:nvPr/>
            </p:nvSpPr>
            <p:spPr>
              <a:xfrm>
                <a:off x="753552" y="4639793"/>
                <a:ext cx="4742517" cy="716799"/>
              </a:xfrm>
              <a:prstGeom prst="rect">
                <a:avLst/>
              </a:prstGeom>
              <a:blipFill>
                <a:blip r:embed="rId5"/>
                <a:stretch>
                  <a:fillRect t="-1754" b="-15789"/>
                </a:stretch>
              </a:blipFill>
            </p:spPr>
            <p:txBody>
              <a:bodyPr/>
              <a:lstStyle/>
              <a:p>
                <a:r>
                  <a:rPr lang="en-US">
                    <a:noFill/>
                  </a:rPr>
                  <a:t> </a:t>
                </a:r>
              </a:p>
            </p:txBody>
          </p:sp>
        </mc:Fallback>
      </mc:AlternateContent>
      <p:sp>
        <p:nvSpPr>
          <p:cNvPr id="36" name="Ovale 35">
            <a:extLst>
              <a:ext uri="{FF2B5EF4-FFF2-40B4-BE49-F238E27FC236}">
                <a16:creationId xmlns:a16="http://schemas.microsoft.com/office/drawing/2014/main" id="{3C11DA46-D1DB-4840-9C7F-E178F87B3276}"/>
              </a:ext>
            </a:extLst>
          </p:cNvPr>
          <p:cNvSpPr/>
          <p:nvPr/>
        </p:nvSpPr>
        <p:spPr>
          <a:xfrm>
            <a:off x="623392" y="5851154"/>
            <a:ext cx="324036" cy="324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7" name="Ovale 36">
            <a:extLst>
              <a:ext uri="{FF2B5EF4-FFF2-40B4-BE49-F238E27FC236}">
                <a16:creationId xmlns:a16="http://schemas.microsoft.com/office/drawing/2014/main" id="{2F72D57C-8921-C240-B46D-C8236C5A3F84}"/>
              </a:ext>
            </a:extLst>
          </p:cNvPr>
          <p:cNvSpPr/>
          <p:nvPr/>
        </p:nvSpPr>
        <p:spPr>
          <a:xfrm>
            <a:off x="1487488" y="5851154"/>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38" name="Connettore 1 37">
            <a:extLst>
              <a:ext uri="{FF2B5EF4-FFF2-40B4-BE49-F238E27FC236}">
                <a16:creationId xmlns:a16="http://schemas.microsoft.com/office/drawing/2014/main" id="{EBBF9466-F528-FC4B-AC1C-6EF6DCFF1FB5}"/>
              </a:ext>
            </a:extLst>
          </p:cNvPr>
          <p:cNvCxnSpPr>
            <a:stCxn id="36" idx="6"/>
            <a:endCxn id="37" idx="2"/>
          </p:cNvCxnSpPr>
          <p:nvPr/>
        </p:nvCxnSpPr>
        <p:spPr>
          <a:xfrm>
            <a:off x="947428" y="6013172"/>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9" name="Ovale 38">
            <a:extLst>
              <a:ext uri="{FF2B5EF4-FFF2-40B4-BE49-F238E27FC236}">
                <a16:creationId xmlns:a16="http://schemas.microsoft.com/office/drawing/2014/main" id="{9375F220-D501-0B4C-BD5B-9C95A2D4F8D4}"/>
              </a:ext>
            </a:extLst>
          </p:cNvPr>
          <p:cNvSpPr/>
          <p:nvPr/>
        </p:nvSpPr>
        <p:spPr>
          <a:xfrm>
            <a:off x="1968277" y="5851154"/>
            <a:ext cx="324036" cy="324036"/>
          </a:xfrm>
          <a:prstGeom prst="ellipse">
            <a:avLst/>
          </a:prstGeom>
          <a:solidFill>
            <a:schemeClr val="accent2">
              <a:lumMod val="75000"/>
              <a:alpha val="70000"/>
            </a:schemeClr>
          </a:solidFill>
          <a:ln w="317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40" name="Connettore 1 39">
            <a:extLst>
              <a:ext uri="{FF2B5EF4-FFF2-40B4-BE49-F238E27FC236}">
                <a16:creationId xmlns:a16="http://schemas.microsoft.com/office/drawing/2014/main" id="{9826E107-E252-4A45-BE5E-EE24415D0DE7}"/>
              </a:ext>
            </a:extLst>
          </p:cNvPr>
          <p:cNvCxnSpPr>
            <a:cxnSpLocks/>
          </p:cNvCxnSpPr>
          <p:nvPr/>
        </p:nvCxnSpPr>
        <p:spPr>
          <a:xfrm>
            <a:off x="1649506" y="6032163"/>
            <a:ext cx="480789" cy="0"/>
          </a:xfrm>
          <a:prstGeom prst="line">
            <a:avLst/>
          </a:prstGeom>
          <a:ln w="38100">
            <a:solidFill>
              <a:schemeClr val="tx1">
                <a:lumMod val="95000"/>
                <a:lumOff val="5000"/>
              </a:schemeClr>
            </a:solidFill>
            <a:prstDash val="sysDot"/>
            <a:miter lim="800000"/>
            <a:headEnd type="ova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AE1C4CE4-38FF-0C4A-932D-DB054BDEDC38}"/>
                  </a:ext>
                </a:extLst>
              </p:cNvPr>
              <p:cNvSpPr txBox="1"/>
              <p:nvPr/>
            </p:nvSpPr>
            <p:spPr>
              <a:xfrm>
                <a:off x="1669647" y="6175190"/>
                <a:ext cx="4405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oMath>
                  </m:oMathPara>
                </a14:m>
                <a:endParaRPr lang="en-US" sz="2400" dirty="0" err="1"/>
              </a:p>
            </p:txBody>
          </p:sp>
        </mc:Choice>
        <mc:Fallback xmlns="">
          <p:sp>
            <p:nvSpPr>
              <p:cNvPr id="42" name="CasellaDiTesto 41">
                <a:extLst>
                  <a:ext uri="{FF2B5EF4-FFF2-40B4-BE49-F238E27FC236}">
                    <a16:creationId xmlns:a16="http://schemas.microsoft.com/office/drawing/2014/main" id="{AE1C4CE4-38FF-0C4A-932D-DB054BDEDC38}"/>
                  </a:ext>
                </a:extLst>
              </p:cNvPr>
              <p:cNvSpPr txBox="1">
                <a:spLocks noRot="1" noChangeAspect="1" noMove="1" noResize="1" noEditPoints="1" noAdjustHandles="1" noChangeArrowheads="1" noChangeShapeType="1" noTextEdit="1"/>
              </p:cNvSpPr>
              <p:nvPr/>
            </p:nvSpPr>
            <p:spPr>
              <a:xfrm>
                <a:off x="1669647" y="6175190"/>
                <a:ext cx="440505" cy="369332"/>
              </a:xfrm>
              <a:prstGeom prst="rect">
                <a:avLst/>
              </a:prstGeom>
              <a:blipFill>
                <a:blip r:embed="rId6"/>
                <a:stretch>
                  <a:fillRect l="-13889" r="-277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CasellaDiTesto 42">
                <a:extLst>
                  <a:ext uri="{FF2B5EF4-FFF2-40B4-BE49-F238E27FC236}">
                    <a16:creationId xmlns:a16="http://schemas.microsoft.com/office/drawing/2014/main" id="{530AE8B9-5877-3F40-ACAA-704F36E5A4F5}"/>
                  </a:ext>
                </a:extLst>
              </p:cNvPr>
              <p:cNvSpPr txBox="1"/>
              <p:nvPr/>
            </p:nvSpPr>
            <p:spPr>
              <a:xfrm>
                <a:off x="8112224" y="2823578"/>
                <a:ext cx="19395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𝜆</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oMath>
                  </m:oMathPara>
                </a14:m>
                <a:endParaRPr lang="en-US" sz="2400" dirty="0" err="1"/>
              </a:p>
            </p:txBody>
          </p:sp>
        </mc:Choice>
        <mc:Fallback xmlns="">
          <p:sp>
            <p:nvSpPr>
              <p:cNvPr id="43" name="CasellaDiTesto 42">
                <a:extLst>
                  <a:ext uri="{FF2B5EF4-FFF2-40B4-BE49-F238E27FC236}">
                    <a16:creationId xmlns:a16="http://schemas.microsoft.com/office/drawing/2014/main" id="{530AE8B9-5877-3F40-ACAA-704F36E5A4F5}"/>
                  </a:ext>
                </a:extLst>
              </p:cNvPr>
              <p:cNvSpPr txBox="1">
                <a:spLocks noRot="1" noChangeAspect="1" noMove="1" noResize="1" noEditPoints="1" noAdjustHandles="1" noChangeArrowheads="1" noChangeShapeType="1" noTextEdit="1"/>
              </p:cNvSpPr>
              <p:nvPr/>
            </p:nvSpPr>
            <p:spPr>
              <a:xfrm>
                <a:off x="8112224" y="2823578"/>
                <a:ext cx="1939505" cy="369332"/>
              </a:xfrm>
              <a:prstGeom prst="rect">
                <a:avLst/>
              </a:prstGeom>
              <a:blipFill>
                <a:blip r:embed="rId7"/>
                <a:stretch>
                  <a:fillRect l="-259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asellaDiTesto 43">
                <a:extLst>
                  <a:ext uri="{FF2B5EF4-FFF2-40B4-BE49-F238E27FC236}">
                    <a16:creationId xmlns:a16="http://schemas.microsoft.com/office/drawing/2014/main" id="{6DCB96AC-9B77-0E48-945B-C3BCEAFECD94}"/>
                  </a:ext>
                </a:extLst>
              </p:cNvPr>
              <p:cNvSpPr txBox="1"/>
              <p:nvPr/>
            </p:nvSpPr>
            <p:spPr>
              <a:xfrm>
                <a:off x="8171495" y="3400439"/>
                <a:ext cx="169373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𝜌</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𝜌</m:t>
                      </m:r>
                    </m:oMath>
                  </m:oMathPara>
                </a14:m>
                <a:endParaRPr lang="en-US" sz="2400" dirty="0" err="1"/>
              </a:p>
            </p:txBody>
          </p:sp>
        </mc:Choice>
        <mc:Fallback xmlns="">
          <p:sp>
            <p:nvSpPr>
              <p:cNvPr id="44" name="CasellaDiTesto 43">
                <a:extLst>
                  <a:ext uri="{FF2B5EF4-FFF2-40B4-BE49-F238E27FC236}">
                    <a16:creationId xmlns:a16="http://schemas.microsoft.com/office/drawing/2014/main" id="{6DCB96AC-9B77-0E48-945B-C3BCEAFECD94}"/>
                  </a:ext>
                </a:extLst>
              </p:cNvPr>
              <p:cNvSpPr txBox="1">
                <a:spLocks noRot="1" noChangeAspect="1" noMove="1" noResize="1" noEditPoints="1" noAdjustHandles="1" noChangeArrowheads="1" noChangeShapeType="1" noTextEdit="1"/>
              </p:cNvSpPr>
              <p:nvPr/>
            </p:nvSpPr>
            <p:spPr>
              <a:xfrm>
                <a:off x="8171495" y="3400439"/>
                <a:ext cx="1693733" cy="369332"/>
              </a:xfrm>
              <a:prstGeom prst="rect">
                <a:avLst/>
              </a:prstGeom>
              <a:blipFill>
                <a:blip r:embed="rId8"/>
                <a:stretch>
                  <a:fillRect l="-3731" r="-2985" b="-23333"/>
                </a:stretch>
              </a:blipFill>
            </p:spPr>
            <p:txBody>
              <a:bodyPr/>
              <a:lstStyle/>
              <a:p>
                <a:r>
                  <a:rPr lang="en-US">
                    <a:noFill/>
                  </a:rPr>
                  <a:t> </a:t>
                </a:r>
              </a:p>
            </p:txBody>
          </p:sp>
        </mc:Fallback>
      </mc:AlternateContent>
      <p:sp>
        <p:nvSpPr>
          <p:cNvPr id="45" name="CasellaDiTesto 44">
            <a:extLst>
              <a:ext uri="{FF2B5EF4-FFF2-40B4-BE49-F238E27FC236}">
                <a16:creationId xmlns:a16="http://schemas.microsoft.com/office/drawing/2014/main" id="{DEB96514-4FB4-734A-8560-0AAD3E4AE620}"/>
              </a:ext>
            </a:extLst>
          </p:cNvPr>
          <p:cNvSpPr txBox="1"/>
          <p:nvPr/>
        </p:nvSpPr>
        <p:spPr>
          <a:xfrm>
            <a:off x="6744072" y="4987260"/>
            <a:ext cx="5256583"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b="0" dirty="0"/>
              <a:t>New set of self-consistent equations</a:t>
            </a:r>
          </a:p>
          <a:p>
            <a:pPr marL="342900" indent="-342900">
              <a:buFont typeface="Arial" panose="020B0604020202020204" pitchFamily="34" charset="0"/>
              <a:buChar char="•"/>
            </a:pPr>
            <a:r>
              <a:rPr lang="en-US" sz="2400" dirty="0"/>
              <a:t>To solve in primitive cell for each </a:t>
            </a:r>
            <a:r>
              <a:rPr lang="en-US" sz="2400" b="1" dirty="0"/>
              <a:t>q</a:t>
            </a:r>
          </a:p>
          <a:p>
            <a:pPr marL="342900" indent="-342900">
              <a:buFont typeface="Arial" panose="020B0604020202020204" pitchFamily="34" charset="0"/>
              <a:buChar char="•"/>
            </a:pPr>
            <a:r>
              <a:rPr lang="en-US" sz="2400" dirty="0"/>
              <a:t>Calculates </a:t>
            </a:r>
            <a:r>
              <a:rPr lang="en-US" sz="2400" i="1" dirty="0"/>
              <a:t>D(</a:t>
            </a:r>
            <a:r>
              <a:rPr lang="en-US" sz="2400" b="1" i="1" dirty="0"/>
              <a:t>q</a:t>
            </a:r>
            <a:r>
              <a:rPr lang="en-US" sz="2400" i="1" dirty="0"/>
              <a:t>)</a:t>
            </a:r>
          </a:p>
        </p:txBody>
      </p:sp>
      <p:sp>
        <p:nvSpPr>
          <p:cNvPr id="46" name="CasellaDiTesto 45">
            <a:extLst>
              <a:ext uri="{FF2B5EF4-FFF2-40B4-BE49-F238E27FC236}">
                <a16:creationId xmlns:a16="http://schemas.microsoft.com/office/drawing/2014/main" id="{4DE1398B-803B-8B46-AA68-3FB48D28299E}"/>
              </a:ext>
            </a:extLst>
          </p:cNvPr>
          <p:cNvSpPr txBox="1"/>
          <p:nvPr/>
        </p:nvSpPr>
        <p:spPr>
          <a:xfrm>
            <a:off x="2533743" y="5805858"/>
            <a:ext cx="3396350" cy="369332"/>
          </a:xfrm>
          <a:prstGeom prst="rect">
            <a:avLst/>
          </a:prstGeom>
          <a:noFill/>
        </p:spPr>
        <p:txBody>
          <a:bodyPr wrap="square" lIns="0" tIns="0" rIns="0" bIns="0" rtlCol="0">
            <a:spAutoFit/>
          </a:bodyPr>
          <a:lstStyle/>
          <a:p>
            <a:r>
              <a:rPr lang="en-US" sz="2400" dirty="0"/>
              <a:t>To compute in supercell</a:t>
            </a:r>
            <a:endParaRPr lang="en-US" sz="2400" b="1" dirty="0"/>
          </a:p>
        </p:txBody>
      </p:sp>
    </p:spTree>
    <p:extLst>
      <p:ext uri="{BB962C8B-B14F-4D97-AF65-F5344CB8AC3E}">
        <p14:creationId xmlns:p14="http://schemas.microsoft.com/office/powerpoint/2010/main" val="421287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4" grpId="0"/>
      <p:bldP spid="35" grpId="0"/>
      <p:bldP spid="36" grpId="0" animBg="1"/>
      <p:bldP spid="37" grpId="0" animBg="1"/>
      <p:bldP spid="39" grpId="0" animBg="1"/>
      <p:bldP spid="42" grpId="0"/>
      <p:bldP spid="43" grpId="0"/>
      <p:bldP spid="44" grpId="0"/>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Interaction with light</a:t>
            </a:r>
          </a:p>
        </p:txBody>
      </p:sp>
      <mc:AlternateContent xmlns:mc="http://schemas.openxmlformats.org/markup-compatibility/2006" xmlns:a14="http://schemas.microsoft.com/office/drawing/2010/main">
        <mc:Choice Requires="a14">
          <p:sp>
            <p:nvSpPr>
              <p:cNvPr id="39" name="CasellaDiTesto 38">
                <a:extLst>
                  <a:ext uri="{FF2B5EF4-FFF2-40B4-BE49-F238E27FC236}">
                    <a16:creationId xmlns:a16="http://schemas.microsoft.com/office/drawing/2014/main" id="{418E19D9-2650-8A4C-BA22-4A5E21ADECB2}"/>
                  </a:ext>
                </a:extLst>
              </p:cNvPr>
              <p:cNvSpPr txBox="1"/>
              <p:nvPr/>
            </p:nvSpPr>
            <p:spPr>
              <a:xfrm>
                <a:off x="8832304" y="6021288"/>
                <a:ext cx="15161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𝐸</m:t>
                      </m:r>
                      <m:r>
                        <a:rPr lang="en-US" sz="2800" b="0" i="1" dirty="0" smtClean="0">
                          <a:latin typeface="Cambria Math" panose="02040503050406030204" pitchFamily="18" charset="0"/>
                        </a:rPr>
                        <m:t>(</m:t>
                      </m:r>
                      <m:r>
                        <a:rPr lang="en-US" sz="2800" b="1" i="1" dirty="0" smtClean="0">
                          <a:latin typeface="Cambria Math" panose="02040503050406030204" pitchFamily="18" charset="0"/>
                        </a:rPr>
                        <m:t>{</m:t>
                      </m:r>
                      <m:r>
                        <a:rPr lang="en-US" sz="2800" b="1" i="1" dirty="0" smtClean="0">
                          <a:latin typeface="Cambria Math" panose="02040503050406030204" pitchFamily="18" charset="0"/>
                        </a:rPr>
                        <m:t>𝑹</m:t>
                      </m:r>
                      <m:r>
                        <a:rPr lang="en-US" sz="2800" b="1" i="1" dirty="0" smtClean="0">
                          <a:latin typeface="Cambria Math" panose="02040503050406030204" pitchFamily="18" charset="0"/>
                        </a:rPr>
                        <m:t>},</m:t>
                      </m:r>
                      <m:r>
                        <a:rPr lang="en-US" sz="2800" b="1" i="1" dirty="0" smtClean="0">
                          <a:latin typeface="Cambria Math" panose="02040503050406030204" pitchFamily="18" charset="0"/>
                          <a:ea typeface="Cambria Math" panose="02040503050406030204" pitchFamily="18" charset="0"/>
                        </a:rPr>
                        <m:t>𝓔</m:t>
                      </m:r>
                      <m:r>
                        <a:rPr lang="en-US" sz="2800" b="0" i="1" dirty="0" smtClean="0">
                          <a:latin typeface="Cambria Math" panose="02040503050406030204" pitchFamily="18" charset="0"/>
                        </a:rPr>
                        <m:t>)</m:t>
                      </m:r>
                    </m:oMath>
                  </m:oMathPara>
                </a14:m>
                <a:endParaRPr lang="en-US" sz="2800" dirty="0"/>
              </a:p>
            </p:txBody>
          </p:sp>
        </mc:Choice>
        <mc:Fallback xmlns="">
          <p:sp>
            <p:nvSpPr>
              <p:cNvPr id="39" name="CasellaDiTesto 38">
                <a:extLst>
                  <a:ext uri="{FF2B5EF4-FFF2-40B4-BE49-F238E27FC236}">
                    <a16:creationId xmlns:a16="http://schemas.microsoft.com/office/drawing/2014/main" id="{418E19D9-2650-8A4C-BA22-4A5E21ADECB2}"/>
                  </a:ext>
                </a:extLst>
              </p:cNvPr>
              <p:cNvSpPr txBox="1">
                <a:spLocks noRot="1" noChangeAspect="1" noMove="1" noResize="1" noEditPoints="1" noAdjustHandles="1" noChangeArrowheads="1" noChangeShapeType="1" noTextEdit="1"/>
              </p:cNvSpPr>
              <p:nvPr/>
            </p:nvSpPr>
            <p:spPr>
              <a:xfrm>
                <a:off x="8832304" y="6021288"/>
                <a:ext cx="1516184" cy="430887"/>
              </a:xfrm>
              <a:prstGeom prst="rect">
                <a:avLst/>
              </a:prstGeom>
              <a:blipFill>
                <a:blip r:embed="rId3"/>
                <a:stretch>
                  <a:fillRect l="-4132" r="-6612" b="-38235"/>
                </a:stretch>
              </a:blipFill>
            </p:spPr>
            <p:txBody>
              <a:bodyPr/>
              <a:lstStyle/>
              <a:p>
                <a:r>
                  <a:rPr lang="en-US">
                    <a:noFill/>
                  </a:rPr>
                  <a:t> </a:t>
                </a:r>
              </a:p>
            </p:txBody>
          </p:sp>
        </mc:Fallback>
      </mc:AlternateContent>
      <p:pic>
        <p:nvPicPr>
          <p:cNvPr id="7170" name="Picture 2" descr="Does microwaved food taste inferior to that cooked conventionally? | New  Scientist">
            <a:extLst>
              <a:ext uri="{FF2B5EF4-FFF2-40B4-BE49-F238E27FC236}">
                <a16:creationId xmlns:a16="http://schemas.microsoft.com/office/drawing/2014/main" id="{074F424B-42C6-8449-AFA8-ADE615694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1592796"/>
            <a:ext cx="6528725" cy="36724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e 4">
            <a:extLst>
              <a:ext uri="{FF2B5EF4-FFF2-40B4-BE49-F238E27FC236}">
                <a16:creationId xmlns:a16="http://schemas.microsoft.com/office/drawing/2014/main" id="{BEB38C4B-7CDF-6640-A7D6-61068E9683A4}"/>
              </a:ext>
            </a:extLst>
          </p:cNvPr>
          <p:cNvSpPr/>
          <p:nvPr/>
        </p:nvSpPr>
        <p:spPr>
          <a:xfrm>
            <a:off x="9264352" y="1916832"/>
            <a:ext cx="590478" cy="590478"/>
          </a:xfrm>
          <a:prstGeom prst="ellipse">
            <a:avLst/>
          </a:prstGeom>
          <a:solidFill>
            <a:schemeClr val="accent2">
              <a:lumMod val="75000"/>
            </a:schemeClr>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6" name="Ovale 5">
            <a:extLst>
              <a:ext uri="{FF2B5EF4-FFF2-40B4-BE49-F238E27FC236}">
                <a16:creationId xmlns:a16="http://schemas.microsoft.com/office/drawing/2014/main" id="{439E574C-77D9-CF41-990D-9CF2E750E37A}"/>
              </a:ext>
            </a:extLst>
          </p:cNvPr>
          <p:cNvSpPr/>
          <p:nvPr/>
        </p:nvSpPr>
        <p:spPr>
          <a:xfrm>
            <a:off x="8826951" y="2861996"/>
            <a:ext cx="437401" cy="437401"/>
          </a:xfrm>
          <a:prstGeom prst="ellipse">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Ovale 6">
            <a:extLst>
              <a:ext uri="{FF2B5EF4-FFF2-40B4-BE49-F238E27FC236}">
                <a16:creationId xmlns:a16="http://schemas.microsoft.com/office/drawing/2014/main" id="{DD933C14-01CA-384D-9A09-E8FACA9E62F4}"/>
              </a:ext>
            </a:extLst>
          </p:cNvPr>
          <p:cNvSpPr/>
          <p:nvPr/>
        </p:nvSpPr>
        <p:spPr>
          <a:xfrm>
            <a:off x="9854830" y="2861996"/>
            <a:ext cx="437401" cy="437401"/>
          </a:xfrm>
          <a:prstGeom prst="ellipse">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4" name="Connettore 1 3">
            <a:extLst>
              <a:ext uri="{FF2B5EF4-FFF2-40B4-BE49-F238E27FC236}">
                <a16:creationId xmlns:a16="http://schemas.microsoft.com/office/drawing/2014/main" id="{DD13AB18-9E86-1B43-A2E4-F2FD238C6F75}"/>
              </a:ext>
            </a:extLst>
          </p:cNvPr>
          <p:cNvCxnSpPr>
            <a:cxnSpLocks/>
            <a:endCxn id="5" idx="3"/>
          </p:cNvCxnSpPr>
          <p:nvPr/>
        </p:nvCxnSpPr>
        <p:spPr>
          <a:xfrm flipV="1">
            <a:off x="9120336" y="2420836"/>
            <a:ext cx="230490" cy="4321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1 14">
            <a:extLst>
              <a:ext uri="{FF2B5EF4-FFF2-40B4-BE49-F238E27FC236}">
                <a16:creationId xmlns:a16="http://schemas.microsoft.com/office/drawing/2014/main" id="{C9A9DEDF-E2DE-0E46-B1CC-02EF2EE1D18B}"/>
              </a:ext>
            </a:extLst>
          </p:cNvPr>
          <p:cNvCxnSpPr>
            <a:cxnSpLocks/>
          </p:cNvCxnSpPr>
          <p:nvPr/>
        </p:nvCxnSpPr>
        <p:spPr>
          <a:xfrm flipH="1" flipV="1">
            <a:off x="9776559" y="2425407"/>
            <a:ext cx="207873" cy="427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AA71183A-454F-A94E-83A0-A566ECB8236A}"/>
                  </a:ext>
                </a:extLst>
              </p:cNvPr>
              <p:cNvSpPr txBox="1"/>
              <p:nvPr/>
            </p:nvSpPr>
            <p:spPr>
              <a:xfrm>
                <a:off x="8826951" y="3356940"/>
                <a:ext cx="44441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𝛿</m:t>
                          </m:r>
                        </m:e>
                        <m:sup>
                          <m:r>
                            <a:rPr lang="en-US" sz="2400" b="0" i="1" smtClean="0">
                              <a:latin typeface="Cambria Math" panose="02040503050406030204" pitchFamily="18" charset="0"/>
                            </a:rPr>
                            <m:t>+</m:t>
                          </m:r>
                        </m:sup>
                      </m:sSup>
                    </m:oMath>
                  </m:oMathPara>
                </a14:m>
                <a:endParaRPr lang="en-US" sz="2400" dirty="0" err="1"/>
              </a:p>
            </p:txBody>
          </p:sp>
        </mc:Choice>
        <mc:Fallback xmlns="">
          <p:sp>
            <p:nvSpPr>
              <p:cNvPr id="17" name="CasellaDiTesto 16">
                <a:extLst>
                  <a:ext uri="{FF2B5EF4-FFF2-40B4-BE49-F238E27FC236}">
                    <a16:creationId xmlns:a16="http://schemas.microsoft.com/office/drawing/2014/main" id="{AA71183A-454F-A94E-83A0-A566ECB8236A}"/>
                  </a:ext>
                </a:extLst>
              </p:cNvPr>
              <p:cNvSpPr txBox="1">
                <a:spLocks noRot="1" noChangeAspect="1" noMove="1" noResize="1" noEditPoints="1" noAdjustHandles="1" noChangeArrowheads="1" noChangeShapeType="1" noTextEdit="1"/>
              </p:cNvSpPr>
              <p:nvPr/>
            </p:nvSpPr>
            <p:spPr>
              <a:xfrm>
                <a:off x="8826951" y="3356940"/>
                <a:ext cx="444417" cy="369332"/>
              </a:xfrm>
              <a:prstGeom prst="rect">
                <a:avLst/>
              </a:prstGeom>
              <a:blipFill>
                <a:blip r:embed="rId5"/>
                <a:stretch>
                  <a:fillRect l="-1666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03CAF524-6FE4-3347-9AA2-A95EEC984A2F}"/>
                  </a:ext>
                </a:extLst>
              </p:cNvPr>
              <p:cNvSpPr txBox="1"/>
              <p:nvPr/>
            </p:nvSpPr>
            <p:spPr>
              <a:xfrm>
                <a:off x="10048498" y="3352063"/>
                <a:ext cx="44441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𝛿</m:t>
                          </m:r>
                        </m:e>
                        <m:sup>
                          <m:r>
                            <a:rPr lang="en-US" sz="2400" b="0" i="1" smtClean="0">
                              <a:latin typeface="Cambria Math" panose="02040503050406030204" pitchFamily="18" charset="0"/>
                            </a:rPr>
                            <m:t>+</m:t>
                          </m:r>
                        </m:sup>
                      </m:sSup>
                    </m:oMath>
                  </m:oMathPara>
                </a14:m>
                <a:endParaRPr lang="en-US" sz="2400" dirty="0" err="1"/>
              </a:p>
            </p:txBody>
          </p:sp>
        </mc:Choice>
        <mc:Fallback xmlns="">
          <p:sp>
            <p:nvSpPr>
              <p:cNvPr id="18" name="CasellaDiTesto 17">
                <a:extLst>
                  <a:ext uri="{FF2B5EF4-FFF2-40B4-BE49-F238E27FC236}">
                    <a16:creationId xmlns:a16="http://schemas.microsoft.com/office/drawing/2014/main" id="{03CAF524-6FE4-3347-9AA2-A95EEC984A2F}"/>
                  </a:ext>
                </a:extLst>
              </p:cNvPr>
              <p:cNvSpPr txBox="1">
                <a:spLocks noRot="1" noChangeAspect="1" noMove="1" noResize="1" noEditPoints="1" noAdjustHandles="1" noChangeArrowheads="1" noChangeShapeType="1" noTextEdit="1"/>
              </p:cNvSpPr>
              <p:nvPr/>
            </p:nvSpPr>
            <p:spPr>
              <a:xfrm>
                <a:off x="10048498" y="3352063"/>
                <a:ext cx="444417" cy="369332"/>
              </a:xfrm>
              <a:prstGeom prst="rect">
                <a:avLst/>
              </a:prstGeom>
              <a:blipFill>
                <a:blip r:embed="rId6"/>
                <a:stretch>
                  <a:fillRect l="-16667" r="-2778"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110D2EA6-0CBD-E543-ADDC-AAAA2E1D9B8C}"/>
                  </a:ext>
                </a:extLst>
              </p:cNvPr>
              <p:cNvSpPr txBox="1"/>
              <p:nvPr/>
            </p:nvSpPr>
            <p:spPr>
              <a:xfrm>
                <a:off x="9436078" y="1441923"/>
                <a:ext cx="44441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𝛿</m:t>
                          </m:r>
                        </m:e>
                        <m:sup>
                          <m:r>
                            <a:rPr lang="en-US" sz="2400" b="0" i="1" smtClean="0">
                              <a:latin typeface="Cambria Math" panose="02040503050406030204" pitchFamily="18" charset="0"/>
                            </a:rPr>
                            <m:t>−</m:t>
                          </m:r>
                        </m:sup>
                      </m:sSup>
                    </m:oMath>
                  </m:oMathPara>
                </a14:m>
                <a:endParaRPr lang="en-US" sz="2400" dirty="0" err="1"/>
              </a:p>
            </p:txBody>
          </p:sp>
        </mc:Choice>
        <mc:Fallback xmlns="">
          <p:sp>
            <p:nvSpPr>
              <p:cNvPr id="19" name="CasellaDiTesto 18">
                <a:extLst>
                  <a:ext uri="{FF2B5EF4-FFF2-40B4-BE49-F238E27FC236}">
                    <a16:creationId xmlns:a16="http://schemas.microsoft.com/office/drawing/2014/main" id="{110D2EA6-0CBD-E543-ADDC-AAAA2E1D9B8C}"/>
                  </a:ext>
                </a:extLst>
              </p:cNvPr>
              <p:cNvSpPr txBox="1">
                <a:spLocks noRot="1" noChangeAspect="1" noMove="1" noResize="1" noEditPoints="1" noAdjustHandles="1" noChangeArrowheads="1" noChangeShapeType="1" noTextEdit="1"/>
              </p:cNvSpPr>
              <p:nvPr/>
            </p:nvSpPr>
            <p:spPr>
              <a:xfrm>
                <a:off x="9436078" y="1441923"/>
                <a:ext cx="444417" cy="369332"/>
              </a:xfrm>
              <a:prstGeom prst="rect">
                <a:avLst/>
              </a:prstGeom>
              <a:blipFill>
                <a:blip r:embed="rId7"/>
                <a:stretch>
                  <a:fillRect l="-16667" b="-10000"/>
                </a:stretch>
              </a:blipFill>
            </p:spPr>
            <p:txBody>
              <a:bodyPr/>
              <a:lstStyle/>
              <a:p>
                <a:r>
                  <a:rPr lang="en-US">
                    <a:noFill/>
                  </a:rPr>
                  <a:t> </a:t>
                </a:r>
              </a:p>
            </p:txBody>
          </p:sp>
        </mc:Fallback>
      </mc:AlternateContent>
      <p:cxnSp>
        <p:nvCxnSpPr>
          <p:cNvPr id="16" name="Connettore 2 15">
            <a:extLst>
              <a:ext uri="{FF2B5EF4-FFF2-40B4-BE49-F238E27FC236}">
                <a16:creationId xmlns:a16="http://schemas.microsoft.com/office/drawing/2014/main" id="{F6BAFF9A-3DC4-CC44-9E47-1386265855AF}"/>
              </a:ext>
            </a:extLst>
          </p:cNvPr>
          <p:cNvCxnSpPr/>
          <p:nvPr/>
        </p:nvCxnSpPr>
        <p:spPr>
          <a:xfrm flipV="1">
            <a:off x="8256240" y="2011563"/>
            <a:ext cx="0" cy="1224136"/>
          </a:xfrm>
          <a:prstGeom prst="straightConnector1">
            <a:avLst/>
          </a:prstGeom>
          <a:ln w="50800">
            <a:gradFill>
              <a:gsLst>
                <a:gs pos="0">
                  <a:schemeClr val="accent2">
                    <a:lumMod val="20000"/>
                    <a:lumOff val="80000"/>
                  </a:schemeClr>
                </a:gs>
                <a:gs pos="100000">
                  <a:schemeClr val="accent2">
                    <a:lumMod val="75000"/>
                  </a:schemeClr>
                </a:gs>
              </a:gsLst>
              <a:lin ang="16200000" scaled="0"/>
            </a:gradFill>
            <a:headEnd type="stealt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07EBC55F-1BE0-6646-B6BE-F9D749538CDE}"/>
                  </a:ext>
                </a:extLst>
              </p:cNvPr>
              <p:cNvSpPr txBox="1"/>
              <p:nvPr/>
            </p:nvSpPr>
            <p:spPr>
              <a:xfrm>
                <a:off x="8073812" y="3333651"/>
                <a:ext cx="2965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𝑷</m:t>
                      </m:r>
                    </m:oMath>
                  </m:oMathPara>
                </a14:m>
                <a:endParaRPr lang="en-US" sz="2400" b="1" dirty="0" err="1"/>
              </a:p>
            </p:txBody>
          </p:sp>
        </mc:Choice>
        <mc:Fallback xmlns="">
          <p:sp>
            <p:nvSpPr>
              <p:cNvPr id="23" name="CasellaDiTesto 22">
                <a:extLst>
                  <a:ext uri="{FF2B5EF4-FFF2-40B4-BE49-F238E27FC236}">
                    <a16:creationId xmlns:a16="http://schemas.microsoft.com/office/drawing/2014/main" id="{07EBC55F-1BE0-6646-B6BE-F9D749538CDE}"/>
                  </a:ext>
                </a:extLst>
              </p:cNvPr>
              <p:cNvSpPr txBox="1">
                <a:spLocks noRot="1" noChangeAspect="1" noMove="1" noResize="1" noEditPoints="1" noAdjustHandles="1" noChangeArrowheads="1" noChangeShapeType="1" noTextEdit="1"/>
              </p:cNvSpPr>
              <p:nvPr/>
            </p:nvSpPr>
            <p:spPr>
              <a:xfrm>
                <a:off x="8073812" y="3333651"/>
                <a:ext cx="296555" cy="369332"/>
              </a:xfrm>
              <a:prstGeom prst="rect">
                <a:avLst/>
              </a:prstGeom>
              <a:blipFill>
                <a:blip r:embed="rId8"/>
                <a:stretch>
                  <a:fillRect l="-20000" r="-16000" b="-6667"/>
                </a:stretch>
              </a:blipFill>
            </p:spPr>
            <p:txBody>
              <a:bodyPr/>
              <a:lstStyle/>
              <a:p>
                <a:r>
                  <a:rPr lang="en-US">
                    <a:noFill/>
                  </a:rPr>
                  <a:t> </a:t>
                </a:r>
              </a:p>
            </p:txBody>
          </p:sp>
        </mc:Fallback>
      </mc:AlternateContent>
      <p:sp>
        <p:nvSpPr>
          <p:cNvPr id="21" name="Figura a mano libera 20">
            <a:extLst>
              <a:ext uri="{FF2B5EF4-FFF2-40B4-BE49-F238E27FC236}">
                <a16:creationId xmlns:a16="http://schemas.microsoft.com/office/drawing/2014/main" id="{00B976E4-12B5-0E42-9008-89D4162019D0}"/>
              </a:ext>
            </a:extLst>
          </p:cNvPr>
          <p:cNvSpPr/>
          <p:nvPr/>
        </p:nvSpPr>
        <p:spPr>
          <a:xfrm>
            <a:off x="7818293" y="4330975"/>
            <a:ext cx="3235569" cy="1166686"/>
          </a:xfrm>
          <a:custGeom>
            <a:avLst/>
            <a:gdLst>
              <a:gd name="connsiteX0" fmla="*/ 0 w 3235569"/>
              <a:gd name="connsiteY0" fmla="*/ 445477 h 1166686"/>
              <a:gd name="connsiteX1" fmla="*/ 269630 w 3235569"/>
              <a:gd name="connsiteY1" fmla="*/ 457200 h 1166686"/>
              <a:gd name="connsiteX2" fmla="*/ 656492 w 3235569"/>
              <a:gd name="connsiteY2" fmla="*/ 1160585 h 1166686"/>
              <a:gd name="connsiteX3" fmla="*/ 1008184 w 3235569"/>
              <a:gd name="connsiteY3" fmla="*/ 0 h 1166686"/>
              <a:gd name="connsiteX4" fmla="*/ 1359877 w 3235569"/>
              <a:gd name="connsiteY4" fmla="*/ 1160585 h 1166686"/>
              <a:gd name="connsiteX5" fmla="*/ 1652954 w 3235569"/>
              <a:gd name="connsiteY5" fmla="*/ 93785 h 1166686"/>
              <a:gd name="connsiteX6" fmla="*/ 1875692 w 3235569"/>
              <a:gd name="connsiteY6" fmla="*/ 1113693 h 1166686"/>
              <a:gd name="connsiteX7" fmla="*/ 2180492 w 3235569"/>
              <a:gd name="connsiteY7" fmla="*/ 46893 h 1166686"/>
              <a:gd name="connsiteX8" fmla="*/ 2368061 w 3235569"/>
              <a:gd name="connsiteY8" fmla="*/ 1148862 h 1166686"/>
              <a:gd name="connsiteX9" fmla="*/ 2649415 w 3235569"/>
              <a:gd name="connsiteY9" fmla="*/ 46893 h 1166686"/>
              <a:gd name="connsiteX10" fmla="*/ 2895600 w 3235569"/>
              <a:gd name="connsiteY10" fmla="*/ 750277 h 1166686"/>
              <a:gd name="connsiteX11" fmla="*/ 3106615 w 3235569"/>
              <a:gd name="connsiteY11" fmla="*/ 515816 h 1166686"/>
              <a:gd name="connsiteX12" fmla="*/ 3235569 w 3235569"/>
              <a:gd name="connsiteY12" fmla="*/ 597877 h 116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5569" h="1166686">
                <a:moveTo>
                  <a:pt x="0" y="445477"/>
                </a:moveTo>
                <a:cubicBezTo>
                  <a:pt x="80107" y="391746"/>
                  <a:pt x="160215" y="338015"/>
                  <a:pt x="269630" y="457200"/>
                </a:cubicBezTo>
                <a:cubicBezTo>
                  <a:pt x="379045" y="576385"/>
                  <a:pt x="533400" y="1236785"/>
                  <a:pt x="656492" y="1160585"/>
                </a:cubicBezTo>
                <a:cubicBezTo>
                  <a:pt x="779584" y="1084385"/>
                  <a:pt x="890953" y="0"/>
                  <a:pt x="1008184" y="0"/>
                </a:cubicBezTo>
                <a:cubicBezTo>
                  <a:pt x="1125415" y="0"/>
                  <a:pt x="1252415" y="1144954"/>
                  <a:pt x="1359877" y="1160585"/>
                </a:cubicBezTo>
                <a:cubicBezTo>
                  <a:pt x="1467339" y="1176216"/>
                  <a:pt x="1566985" y="101600"/>
                  <a:pt x="1652954" y="93785"/>
                </a:cubicBezTo>
                <a:cubicBezTo>
                  <a:pt x="1738923" y="85970"/>
                  <a:pt x="1787769" y="1121508"/>
                  <a:pt x="1875692" y="1113693"/>
                </a:cubicBezTo>
                <a:cubicBezTo>
                  <a:pt x="1963615" y="1105878"/>
                  <a:pt x="2098431" y="41031"/>
                  <a:pt x="2180492" y="46893"/>
                </a:cubicBezTo>
                <a:cubicBezTo>
                  <a:pt x="2262554" y="52754"/>
                  <a:pt x="2289907" y="1148862"/>
                  <a:pt x="2368061" y="1148862"/>
                </a:cubicBezTo>
                <a:cubicBezTo>
                  <a:pt x="2446215" y="1148862"/>
                  <a:pt x="2561492" y="113324"/>
                  <a:pt x="2649415" y="46893"/>
                </a:cubicBezTo>
                <a:cubicBezTo>
                  <a:pt x="2737338" y="-19538"/>
                  <a:pt x="2819400" y="672123"/>
                  <a:pt x="2895600" y="750277"/>
                </a:cubicBezTo>
                <a:cubicBezTo>
                  <a:pt x="2971800" y="828431"/>
                  <a:pt x="3049954" y="541216"/>
                  <a:pt x="3106615" y="515816"/>
                </a:cubicBezTo>
                <a:cubicBezTo>
                  <a:pt x="3163277" y="490416"/>
                  <a:pt x="3199423" y="544146"/>
                  <a:pt x="3235569" y="597877"/>
                </a:cubicBezTo>
              </a:path>
            </a:pathLst>
          </a:custGeom>
          <a:noFill/>
          <a:ln w="508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sellaDiTesto 21">
            <a:extLst>
              <a:ext uri="{FF2B5EF4-FFF2-40B4-BE49-F238E27FC236}">
                <a16:creationId xmlns:a16="http://schemas.microsoft.com/office/drawing/2014/main" id="{4BCB4092-B4DA-F146-8B7E-D9CE4E0354B6}"/>
              </a:ext>
            </a:extLst>
          </p:cNvPr>
          <p:cNvSpPr txBox="1"/>
          <p:nvPr/>
        </p:nvSpPr>
        <p:spPr>
          <a:xfrm>
            <a:off x="9179169" y="3810000"/>
            <a:ext cx="184731" cy="369332"/>
          </a:xfrm>
          <a:prstGeom prst="rect">
            <a:avLst/>
          </a:prstGeom>
          <a:noFill/>
        </p:spPr>
        <p:txBody>
          <a:bodyPr wrap="none" rtlCol="0">
            <a:spAutoFit/>
          </a:bodyPr>
          <a:lstStyle/>
          <a:p>
            <a:pPr algn="l"/>
            <a:endParaRPr lang="en-US" dirty="0" err="1"/>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16C6B325-ACFB-6E4F-A0AB-F27395654B3F}"/>
                  </a:ext>
                </a:extLst>
              </p:cNvPr>
              <p:cNvSpPr txBox="1"/>
              <p:nvPr/>
            </p:nvSpPr>
            <p:spPr>
              <a:xfrm>
                <a:off x="11341260" y="4698874"/>
                <a:ext cx="3173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dirty="0" smtClean="0">
                          <a:latin typeface="Cambria Math" panose="02040503050406030204" pitchFamily="18" charset="0"/>
                          <a:ea typeface="Cambria Math" panose="02040503050406030204" pitchFamily="18" charset="0"/>
                        </a:rPr>
                        <m:t>𝓔</m:t>
                      </m:r>
                    </m:oMath>
                  </m:oMathPara>
                </a14:m>
                <a:endParaRPr lang="en-US" sz="2800" dirty="0"/>
              </a:p>
            </p:txBody>
          </p:sp>
        </mc:Choice>
        <mc:Fallback xmlns="">
          <p:sp>
            <p:nvSpPr>
              <p:cNvPr id="26" name="CasellaDiTesto 25">
                <a:extLst>
                  <a:ext uri="{FF2B5EF4-FFF2-40B4-BE49-F238E27FC236}">
                    <a16:creationId xmlns:a16="http://schemas.microsoft.com/office/drawing/2014/main" id="{16C6B325-ACFB-6E4F-A0AB-F27395654B3F}"/>
                  </a:ext>
                </a:extLst>
              </p:cNvPr>
              <p:cNvSpPr txBox="1">
                <a:spLocks noRot="1" noChangeAspect="1" noMove="1" noResize="1" noEditPoints="1" noAdjustHandles="1" noChangeArrowheads="1" noChangeShapeType="1" noTextEdit="1"/>
              </p:cNvSpPr>
              <p:nvPr/>
            </p:nvSpPr>
            <p:spPr>
              <a:xfrm>
                <a:off x="11341260" y="4698874"/>
                <a:ext cx="317395" cy="430887"/>
              </a:xfrm>
              <a:prstGeom prst="rect">
                <a:avLst/>
              </a:prstGeom>
              <a:blipFill>
                <a:blip r:embed="rId9"/>
                <a:stretch>
                  <a:fillRect l="-18519" r="-18519" b="-8824"/>
                </a:stretch>
              </a:blipFill>
            </p:spPr>
            <p:txBody>
              <a:bodyPr/>
              <a:lstStyle/>
              <a:p>
                <a:r>
                  <a:rPr lang="en-US">
                    <a:noFill/>
                  </a:rPr>
                  <a:t> </a:t>
                </a:r>
              </a:p>
            </p:txBody>
          </p:sp>
        </mc:Fallback>
      </mc:AlternateContent>
      <p:sp>
        <p:nvSpPr>
          <p:cNvPr id="27" name="CasellaDiTesto 26">
            <a:extLst>
              <a:ext uri="{FF2B5EF4-FFF2-40B4-BE49-F238E27FC236}">
                <a16:creationId xmlns:a16="http://schemas.microsoft.com/office/drawing/2014/main" id="{4E13E811-5EF9-FF47-B812-AF752750B6E7}"/>
              </a:ext>
            </a:extLst>
          </p:cNvPr>
          <p:cNvSpPr txBox="1"/>
          <p:nvPr/>
        </p:nvSpPr>
        <p:spPr>
          <a:xfrm>
            <a:off x="89655" y="6066751"/>
            <a:ext cx="7728638" cy="369332"/>
          </a:xfrm>
          <a:prstGeom prst="rect">
            <a:avLst/>
          </a:prstGeom>
          <a:noFill/>
        </p:spPr>
        <p:txBody>
          <a:bodyPr wrap="square" lIns="0" tIns="0" rIns="0" bIns="0" rtlCol="0">
            <a:spAutoFit/>
          </a:bodyPr>
          <a:lstStyle/>
          <a:p>
            <a:pPr algn="ctr"/>
            <a:r>
              <a:rPr lang="en-US" sz="2400" b="0" dirty="0"/>
              <a:t>Electromagnetic range where ions respond: 0–10</a:t>
            </a:r>
            <a:r>
              <a:rPr lang="en-US" sz="2400" b="0" baseline="30000" dirty="0"/>
              <a:t>12</a:t>
            </a:r>
            <a:r>
              <a:rPr lang="en-US" sz="2400" b="0" dirty="0"/>
              <a:t> Hz</a:t>
            </a:r>
          </a:p>
        </p:txBody>
      </p:sp>
    </p:spTree>
    <p:extLst>
      <p:ext uri="{BB962C8B-B14F-4D97-AF65-F5344CB8AC3E}">
        <p14:creationId xmlns:p14="http://schemas.microsoft.com/office/powerpoint/2010/main" val="272515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 grpId="0" animBg="1"/>
      <p:bldP spid="6" grpId="0" animBg="1"/>
      <p:bldP spid="7" grpId="0" animBg="1"/>
      <p:bldP spid="17" grpId="0"/>
      <p:bldP spid="18" grpId="0"/>
      <p:bldP spid="19" grpId="0"/>
      <p:bldP spid="23" grpId="0"/>
      <p:bldP spid="21" grpId="0" animBg="1"/>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ttangolo con angoli arrotondati 31">
            <a:extLst>
              <a:ext uri="{FF2B5EF4-FFF2-40B4-BE49-F238E27FC236}">
                <a16:creationId xmlns:a16="http://schemas.microsoft.com/office/drawing/2014/main" id="{45429330-EBC7-3F44-AACC-D7995619D067}"/>
              </a:ext>
            </a:extLst>
          </p:cNvPr>
          <p:cNvSpPr/>
          <p:nvPr/>
        </p:nvSpPr>
        <p:spPr>
          <a:xfrm>
            <a:off x="9833400" y="3854272"/>
            <a:ext cx="1615364" cy="113534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61" name="Rettangolo con angoli arrotondati 60">
            <a:extLst>
              <a:ext uri="{FF2B5EF4-FFF2-40B4-BE49-F238E27FC236}">
                <a16:creationId xmlns:a16="http://schemas.microsoft.com/office/drawing/2014/main" id="{418AD0DC-4F7F-6246-8EF0-1E162E162F63}"/>
              </a:ext>
            </a:extLst>
          </p:cNvPr>
          <p:cNvSpPr/>
          <p:nvPr/>
        </p:nvSpPr>
        <p:spPr>
          <a:xfrm>
            <a:off x="3450170" y="5234224"/>
            <a:ext cx="701614" cy="113534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3" name="Ovale 42">
            <a:extLst>
              <a:ext uri="{FF2B5EF4-FFF2-40B4-BE49-F238E27FC236}">
                <a16:creationId xmlns:a16="http://schemas.microsoft.com/office/drawing/2014/main" id="{3DD51FCD-025B-BA47-9B94-A76CC7F65981}"/>
              </a:ext>
            </a:extLst>
          </p:cNvPr>
          <p:cNvSpPr/>
          <p:nvPr/>
        </p:nvSpPr>
        <p:spPr>
          <a:xfrm>
            <a:off x="5298586" y="2305801"/>
            <a:ext cx="324036" cy="324036"/>
          </a:xfrm>
          <a:prstGeom prst="ellipse">
            <a:avLst/>
          </a:prstGeom>
          <a:solidFill>
            <a:schemeClr val="accent5">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Infrared absorption</a:t>
            </a:r>
          </a:p>
        </p:txBody>
      </p:sp>
      <p:sp>
        <p:nvSpPr>
          <p:cNvPr id="3" name="Ovale 2">
            <a:extLst>
              <a:ext uri="{FF2B5EF4-FFF2-40B4-BE49-F238E27FC236}">
                <a16:creationId xmlns:a16="http://schemas.microsoft.com/office/drawing/2014/main" id="{967667FD-9999-C04D-9906-FE7A522E11E4}"/>
              </a:ext>
            </a:extLst>
          </p:cNvPr>
          <p:cNvSpPr/>
          <p:nvPr/>
        </p:nvSpPr>
        <p:spPr>
          <a:xfrm>
            <a:off x="5406598" y="2305801"/>
            <a:ext cx="324036" cy="3240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Ovale 3">
            <a:extLst>
              <a:ext uri="{FF2B5EF4-FFF2-40B4-BE49-F238E27FC236}">
                <a16:creationId xmlns:a16="http://schemas.microsoft.com/office/drawing/2014/main" id="{110F0888-1C70-1C47-B7F7-307C97AB503A}"/>
              </a:ext>
            </a:extLst>
          </p:cNvPr>
          <p:cNvSpPr/>
          <p:nvPr/>
        </p:nvSpPr>
        <p:spPr>
          <a:xfrm>
            <a:off x="6270694" y="2305801"/>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5" name="Connettore 1 4">
            <a:extLst>
              <a:ext uri="{FF2B5EF4-FFF2-40B4-BE49-F238E27FC236}">
                <a16:creationId xmlns:a16="http://schemas.microsoft.com/office/drawing/2014/main" id="{78BE7945-C1ED-5D40-8AF9-A9FB923A2C28}"/>
              </a:ext>
            </a:extLst>
          </p:cNvPr>
          <p:cNvCxnSpPr>
            <a:stCxn id="3" idx="6"/>
            <a:endCxn id="4" idx="2"/>
          </p:cNvCxnSpPr>
          <p:nvPr/>
        </p:nvCxnSpPr>
        <p:spPr>
          <a:xfrm>
            <a:off x="5730634" y="2467819"/>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E2D5AA8F-C663-8842-9796-07FA34A31B30}"/>
                  </a:ext>
                </a:extLst>
              </p:cNvPr>
              <p:cNvSpPr txBox="1"/>
              <p:nvPr/>
            </p:nvSpPr>
            <p:spPr>
              <a:xfrm>
                <a:off x="6273251" y="1723440"/>
                <a:ext cx="533158"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m:t>
                          </m:r>
                        </m:sup>
                      </m:sSup>
                    </m:oMath>
                  </m:oMathPara>
                </a14:m>
                <a:endParaRPr lang="en-US" sz="2800" dirty="0" err="1"/>
              </a:p>
            </p:txBody>
          </p:sp>
        </mc:Choice>
        <mc:Fallback xmlns="">
          <p:sp>
            <p:nvSpPr>
              <p:cNvPr id="7" name="CasellaDiTesto 6">
                <a:extLst>
                  <a:ext uri="{FF2B5EF4-FFF2-40B4-BE49-F238E27FC236}">
                    <a16:creationId xmlns:a16="http://schemas.microsoft.com/office/drawing/2014/main" id="{E2D5AA8F-C663-8842-9796-07FA34A31B30}"/>
                  </a:ext>
                </a:extLst>
              </p:cNvPr>
              <p:cNvSpPr txBox="1">
                <a:spLocks noRot="1" noChangeAspect="1" noMove="1" noResize="1" noEditPoints="1" noAdjustHandles="1" noChangeArrowheads="1" noChangeShapeType="1" noTextEdit="1"/>
              </p:cNvSpPr>
              <p:nvPr/>
            </p:nvSpPr>
            <p:spPr>
              <a:xfrm>
                <a:off x="6273251" y="1723440"/>
                <a:ext cx="533158" cy="430887"/>
              </a:xfrm>
              <a:prstGeom prst="rect">
                <a:avLst/>
              </a:prstGeom>
              <a:blipFill>
                <a:blip r:embed="rId2"/>
                <a:stretch>
                  <a:fillRect l="-11364" r="-2273"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AE1572AB-EB59-3648-94AF-F187377B19E7}"/>
                  </a:ext>
                </a:extLst>
              </p:cNvPr>
              <p:cNvSpPr txBox="1"/>
              <p:nvPr/>
            </p:nvSpPr>
            <p:spPr>
              <a:xfrm>
                <a:off x="4704233" y="4005064"/>
                <a:ext cx="2340833" cy="741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𝐼𝑅</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𝑍</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𝑍</m:t>
                                      </m:r>
                                    </m:e>
                                    <m:sup>
                                      <m:r>
                                        <a:rPr lang="en-US" sz="2400" b="0" i="1" smtClean="0">
                                          <a:latin typeface="Cambria Math" panose="02040503050406030204" pitchFamily="18" charset="0"/>
                                        </a:rPr>
                                        <m:t>−</m:t>
                                      </m:r>
                                    </m:sup>
                                  </m:sSup>
                                </m:e>
                              </m:d>
                            </m:e>
                            <m:sup>
                              <m:r>
                                <a:rPr lang="en-US" sz="2400" i="1">
                                  <a:latin typeface="Cambria Math" panose="02040503050406030204" pitchFamily="18" charset="0"/>
                                </a:rPr>
                                <m:t>2</m:t>
                              </m:r>
                            </m:sup>
                          </m:sSup>
                        </m:num>
                        <m:den>
                          <m:r>
                            <a:rPr lang="en-US" sz="2400" b="0" i="1" smtClean="0">
                              <a:latin typeface="Cambria Math" panose="02040503050406030204" pitchFamily="18" charset="0"/>
                            </a:rPr>
                            <m:t>𝜔</m:t>
                          </m:r>
                        </m:den>
                      </m:f>
                    </m:oMath>
                  </m:oMathPara>
                </a14:m>
                <a:endParaRPr lang="en-US" sz="2400" dirty="0" err="1"/>
              </a:p>
            </p:txBody>
          </p:sp>
        </mc:Choice>
        <mc:Fallback xmlns="">
          <p:sp>
            <p:nvSpPr>
              <p:cNvPr id="8" name="CasellaDiTesto 7">
                <a:extLst>
                  <a:ext uri="{FF2B5EF4-FFF2-40B4-BE49-F238E27FC236}">
                    <a16:creationId xmlns:a16="http://schemas.microsoft.com/office/drawing/2014/main" id="{AE1572AB-EB59-3648-94AF-F187377B19E7}"/>
                  </a:ext>
                </a:extLst>
              </p:cNvPr>
              <p:cNvSpPr txBox="1">
                <a:spLocks noRot="1" noChangeAspect="1" noMove="1" noResize="1" noEditPoints="1" noAdjustHandles="1" noChangeArrowheads="1" noChangeShapeType="1" noTextEdit="1"/>
              </p:cNvSpPr>
              <p:nvPr/>
            </p:nvSpPr>
            <p:spPr>
              <a:xfrm>
                <a:off x="4704233" y="4005064"/>
                <a:ext cx="2340833" cy="741165"/>
              </a:xfrm>
              <a:prstGeom prst="rect">
                <a:avLst/>
              </a:prstGeom>
              <a:blipFill>
                <a:blip r:embed="rId3"/>
                <a:stretch>
                  <a:fillRect l="-2162" r="-541" b="-10169"/>
                </a:stretch>
              </a:blipFill>
            </p:spPr>
            <p:txBody>
              <a:bodyPr/>
              <a:lstStyle/>
              <a:p>
                <a:r>
                  <a:rPr lang="en-US">
                    <a:noFill/>
                  </a:rPr>
                  <a:t> </a:t>
                </a:r>
              </a:p>
            </p:txBody>
          </p:sp>
        </mc:Fallback>
      </mc:AlternateContent>
      <p:cxnSp>
        <p:nvCxnSpPr>
          <p:cNvPr id="25" name="Connettore 1 24">
            <a:extLst>
              <a:ext uri="{FF2B5EF4-FFF2-40B4-BE49-F238E27FC236}">
                <a16:creationId xmlns:a16="http://schemas.microsoft.com/office/drawing/2014/main" id="{4B73D3F6-7C76-1145-BF0E-2D580A2B856E}"/>
              </a:ext>
            </a:extLst>
          </p:cNvPr>
          <p:cNvCxnSpPr>
            <a:cxnSpLocks/>
          </p:cNvCxnSpPr>
          <p:nvPr/>
        </p:nvCxnSpPr>
        <p:spPr>
          <a:xfrm>
            <a:off x="2783632" y="1844824"/>
            <a:ext cx="1758870" cy="0"/>
          </a:xfrm>
          <a:prstGeom prst="line">
            <a:avLst/>
          </a:prstGeom>
          <a:ln w="6350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26" name="Connettore 1 25">
            <a:extLst>
              <a:ext uri="{FF2B5EF4-FFF2-40B4-BE49-F238E27FC236}">
                <a16:creationId xmlns:a16="http://schemas.microsoft.com/office/drawing/2014/main" id="{66198AF4-0F62-724D-A4BA-E6FC16FECFAC}"/>
              </a:ext>
            </a:extLst>
          </p:cNvPr>
          <p:cNvCxnSpPr>
            <a:cxnSpLocks/>
          </p:cNvCxnSpPr>
          <p:nvPr/>
        </p:nvCxnSpPr>
        <p:spPr>
          <a:xfrm>
            <a:off x="2783632" y="2070140"/>
            <a:ext cx="1758870" cy="0"/>
          </a:xfrm>
          <a:prstGeom prst="line">
            <a:avLst/>
          </a:prstGeom>
          <a:ln w="6350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27" name="Connettore 1 26">
            <a:extLst>
              <a:ext uri="{FF2B5EF4-FFF2-40B4-BE49-F238E27FC236}">
                <a16:creationId xmlns:a16="http://schemas.microsoft.com/office/drawing/2014/main" id="{347B30EE-12F2-D744-A410-AD7BB8CB5B64}"/>
              </a:ext>
            </a:extLst>
          </p:cNvPr>
          <p:cNvCxnSpPr>
            <a:cxnSpLocks/>
          </p:cNvCxnSpPr>
          <p:nvPr/>
        </p:nvCxnSpPr>
        <p:spPr>
          <a:xfrm>
            <a:off x="2783632" y="2348880"/>
            <a:ext cx="1758870" cy="0"/>
          </a:xfrm>
          <a:prstGeom prst="line">
            <a:avLst/>
          </a:prstGeom>
          <a:ln w="6350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6440FE29-C9DA-CB49-A43D-09651A310503}"/>
              </a:ext>
            </a:extLst>
          </p:cNvPr>
          <p:cNvCxnSpPr>
            <a:cxnSpLocks/>
          </p:cNvCxnSpPr>
          <p:nvPr/>
        </p:nvCxnSpPr>
        <p:spPr>
          <a:xfrm flipV="1">
            <a:off x="2783632" y="2621453"/>
            <a:ext cx="1758870" cy="5549"/>
          </a:xfrm>
          <a:prstGeom prst="line">
            <a:avLst/>
          </a:prstGeom>
          <a:ln w="6350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29" name="Connettore 1 28">
            <a:extLst>
              <a:ext uri="{FF2B5EF4-FFF2-40B4-BE49-F238E27FC236}">
                <a16:creationId xmlns:a16="http://schemas.microsoft.com/office/drawing/2014/main" id="{B7730AF4-3E77-FA4C-8FA0-1954248FA85C}"/>
              </a:ext>
            </a:extLst>
          </p:cNvPr>
          <p:cNvCxnSpPr>
            <a:cxnSpLocks/>
          </p:cNvCxnSpPr>
          <p:nvPr/>
        </p:nvCxnSpPr>
        <p:spPr>
          <a:xfrm>
            <a:off x="2783632" y="2852936"/>
            <a:ext cx="1758870" cy="0"/>
          </a:xfrm>
          <a:prstGeom prst="line">
            <a:avLst/>
          </a:prstGeom>
          <a:ln w="6350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82" name="Connettore 1 81">
            <a:extLst>
              <a:ext uri="{FF2B5EF4-FFF2-40B4-BE49-F238E27FC236}">
                <a16:creationId xmlns:a16="http://schemas.microsoft.com/office/drawing/2014/main" id="{5F820547-A671-EC4F-9D6F-CE72308F79C4}"/>
              </a:ext>
            </a:extLst>
          </p:cNvPr>
          <p:cNvCxnSpPr>
            <a:cxnSpLocks/>
          </p:cNvCxnSpPr>
          <p:nvPr/>
        </p:nvCxnSpPr>
        <p:spPr>
          <a:xfrm>
            <a:off x="7422822" y="1844824"/>
            <a:ext cx="1409482" cy="0"/>
          </a:xfrm>
          <a:prstGeom prst="line">
            <a:avLst/>
          </a:prstGeom>
          <a:ln w="6350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84" name="Connettore 1 83">
            <a:extLst>
              <a:ext uri="{FF2B5EF4-FFF2-40B4-BE49-F238E27FC236}">
                <a16:creationId xmlns:a16="http://schemas.microsoft.com/office/drawing/2014/main" id="{C6B7F39C-1677-E04C-9D5B-29C0212E9BEC}"/>
              </a:ext>
            </a:extLst>
          </p:cNvPr>
          <p:cNvCxnSpPr>
            <a:cxnSpLocks/>
          </p:cNvCxnSpPr>
          <p:nvPr/>
        </p:nvCxnSpPr>
        <p:spPr>
          <a:xfrm>
            <a:off x="7422822" y="2348880"/>
            <a:ext cx="1409482" cy="0"/>
          </a:xfrm>
          <a:prstGeom prst="line">
            <a:avLst/>
          </a:prstGeom>
          <a:ln w="6350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86" name="Connettore 1 85">
            <a:extLst>
              <a:ext uri="{FF2B5EF4-FFF2-40B4-BE49-F238E27FC236}">
                <a16:creationId xmlns:a16="http://schemas.microsoft.com/office/drawing/2014/main" id="{9C4DA4A2-E0CE-434E-B28D-A7AF63492881}"/>
              </a:ext>
            </a:extLst>
          </p:cNvPr>
          <p:cNvCxnSpPr>
            <a:cxnSpLocks/>
          </p:cNvCxnSpPr>
          <p:nvPr/>
        </p:nvCxnSpPr>
        <p:spPr>
          <a:xfrm>
            <a:off x="7422822" y="2852936"/>
            <a:ext cx="1409482" cy="0"/>
          </a:xfrm>
          <a:prstGeom prst="line">
            <a:avLst/>
          </a:prstGeom>
          <a:ln w="63500">
            <a:solidFill>
              <a:srgbClr val="FECF4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CasellaDiTesto 87">
                <a:extLst>
                  <a:ext uri="{FF2B5EF4-FFF2-40B4-BE49-F238E27FC236}">
                    <a16:creationId xmlns:a16="http://schemas.microsoft.com/office/drawing/2014/main" id="{96DA13C8-43B9-884D-B546-E7079B7ACFA7}"/>
                  </a:ext>
                </a:extLst>
              </p:cNvPr>
              <p:cNvSpPr txBox="1"/>
              <p:nvPr/>
            </p:nvSpPr>
            <p:spPr>
              <a:xfrm>
                <a:off x="3450170" y="5361465"/>
                <a:ext cx="4970848" cy="9158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accent2">
                                  <a:lumMod val="75000"/>
                                </a:schemeClr>
                              </a:solidFill>
                              <a:latin typeface="Cambria Math" panose="02040503050406030204" pitchFamily="18" charset="0"/>
                            </a:rPr>
                          </m:ctrlPr>
                        </m:sSubSupPr>
                        <m:e>
                          <m:r>
                            <a:rPr lang="en-US" sz="2400" b="0" i="1" smtClean="0">
                              <a:solidFill>
                                <a:schemeClr val="accent2">
                                  <a:lumMod val="75000"/>
                                </a:schemeClr>
                              </a:solidFill>
                              <a:latin typeface="Cambria Math" panose="02040503050406030204" pitchFamily="18" charset="0"/>
                            </a:rPr>
                            <m:t>𝑍</m:t>
                          </m:r>
                        </m:e>
                        <m:sub>
                          <m:r>
                            <a:rPr lang="en-US" sz="2400" b="0" i="1" smtClean="0">
                              <a:solidFill>
                                <a:schemeClr val="accent2">
                                  <a:lumMod val="75000"/>
                                </a:schemeClr>
                              </a:solidFill>
                              <a:latin typeface="Cambria Math" panose="02040503050406030204" pitchFamily="18" charset="0"/>
                            </a:rPr>
                            <m:t>𝐼</m:t>
                          </m:r>
                          <m:r>
                            <a:rPr lang="en-US" sz="2400" b="0" i="1" smtClean="0">
                              <a:solidFill>
                                <a:schemeClr val="accent2">
                                  <a:lumMod val="75000"/>
                                </a:schemeClr>
                              </a:solidFill>
                              <a:latin typeface="Cambria Math" panose="02040503050406030204" pitchFamily="18" charset="0"/>
                            </a:rPr>
                            <m:t>,</m:t>
                          </m:r>
                          <m:r>
                            <a:rPr lang="en-US" sz="2400" b="0" i="1" smtClean="0">
                              <a:solidFill>
                                <a:schemeClr val="accent2">
                                  <a:lumMod val="75000"/>
                                </a:schemeClr>
                              </a:solidFill>
                              <a:latin typeface="Cambria Math" panose="02040503050406030204" pitchFamily="18" charset="0"/>
                            </a:rPr>
                            <m:t>𝑖𝑗</m:t>
                          </m:r>
                        </m:sub>
                        <m:sup>
                          <m:r>
                            <a:rPr lang="en-US" sz="2400" b="0" i="1" smtClean="0">
                              <a:solidFill>
                                <a:schemeClr val="accent2">
                                  <a:lumMod val="75000"/>
                                </a:schemeClr>
                              </a:solidFill>
                              <a:latin typeface="Cambria Math" panose="02040503050406030204" pitchFamily="18" charset="0"/>
                            </a:rPr>
                            <m:t>∗</m:t>
                          </m:r>
                        </m:sup>
                      </m:sSubSup>
                      <m:r>
                        <a:rPr lang="en-US" sz="2400" b="0" i="1" smtClean="0">
                          <a:latin typeface="Cambria Math" panose="02040503050406030204" pitchFamily="18" charset="0"/>
                        </a:rPr>
                        <m:t>=</m:t>
                      </m:r>
                      <m:r>
                        <m:rPr>
                          <m:sty m:val="p"/>
                        </m:rPr>
                        <a:rPr lang="en-US" sz="2400" b="0" i="0" smtClean="0">
                          <a:latin typeface="Cambria Math" panose="02040503050406030204" pitchFamily="18" charset="0"/>
                        </a:rPr>
                        <m:t>Ω</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𝑹</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𝐼</m:t>
                              </m:r>
                            </m:sup>
                          </m:sSubSup>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𝑭</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𝐼</m:t>
                              </m:r>
                            </m:sup>
                          </m:sSubSup>
                        </m:num>
                        <m:den>
                          <m:r>
                            <a:rPr lang="en-US" sz="2400" b="0" i="1" smtClean="0">
                              <a:latin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𝓔</m:t>
                              </m:r>
                            </m:e>
                            <m:sub>
                              <m:r>
                                <a:rPr lang="en-US" sz="2400" b="0" i="1" dirty="0" smtClean="0">
                                  <a:latin typeface="Cambria Math" panose="02040503050406030204" pitchFamily="18" charset="0"/>
                                  <a:ea typeface="Cambria Math" panose="02040503050406030204" pitchFamily="18" charset="0"/>
                                </a:rPr>
                                <m:t>𝑖</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𝓔</m:t>
                          </m:r>
                          <m:r>
                            <a:rPr lang="en-US" sz="2400" b="0" i="1" smtClean="0">
                              <a:latin typeface="Cambria Math" panose="02040503050406030204" pitchFamily="18" charset="0"/>
                            </a:rPr>
                            <m:t>, </m:t>
                          </m:r>
                          <m:r>
                            <a:rPr lang="en-US" sz="2400" b="1" i="1" smtClean="0">
                              <a:latin typeface="Cambria Math" panose="02040503050406030204" pitchFamily="18" charset="0"/>
                            </a:rPr>
                            <m:t>{</m:t>
                          </m:r>
                          <m:r>
                            <a:rPr lang="en-US" sz="2400" b="1" i="1" smtClean="0">
                              <a:latin typeface="Cambria Math" panose="02040503050406030204" pitchFamily="18" charset="0"/>
                            </a:rPr>
                            <m:t>𝑹</m:t>
                          </m:r>
                          <m:r>
                            <a:rPr lang="en-US" sz="2400" b="1" i="1" smtClean="0">
                              <a:latin typeface="Cambria Math" panose="02040503050406030204" pitchFamily="18" charset="0"/>
                            </a:rPr>
                            <m:t>}</m:t>
                          </m:r>
                          <m:r>
                            <a:rPr lang="en-US" sz="2400" b="0" i="1" smtClean="0">
                              <a:latin typeface="Cambria Math" panose="02040503050406030204" pitchFamily="18" charset="0"/>
                            </a:rPr>
                            <m:t>)</m:t>
                          </m:r>
                        </m:num>
                        <m:den>
                          <m:r>
                            <a:rPr lang="en-US" sz="2400" b="0" i="1" smtClean="0">
                              <a:latin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𝓔</m:t>
                              </m:r>
                            </m:e>
                            <m:sub>
                              <m:r>
                                <a:rPr lang="en-US" sz="2400" b="0" i="1" dirty="0"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𝑹</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𝐼</m:t>
                              </m:r>
                            </m:sup>
                          </m:sSubSup>
                        </m:den>
                      </m:f>
                    </m:oMath>
                  </m:oMathPara>
                </a14:m>
                <a:endParaRPr lang="en-US" sz="2400" dirty="0" err="1"/>
              </a:p>
            </p:txBody>
          </p:sp>
        </mc:Choice>
        <mc:Fallback xmlns="">
          <p:sp>
            <p:nvSpPr>
              <p:cNvPr id="88" name="CasellaDiTesto 87">
                <a:extLst>
                  <a:ext uri="{FF2B5EF4-FFF2-40B4-BE49-F238E27FC236}">
                    <a16:creationId xmlns:a16="http://schemas.microsoft.com/office/drawing/2014/main" id="{96DA13C8-43B9-884D-B546-E7079B7ACFA7}"/>
                  </a:ext>
                </a:extLst>
              </p:cNvPr>
              <p:cNvSpPr txBox="1">
                <a:spLocks noRot="1" noChangeAspect="1" noMove="1" noResize="1" noEditPoints="1" noAdjustHandles="1" noChangeArrowheads="1" noChangeShapeType="1" noTextEdit="1"/>
              </p:cNvSpPr>
              <p:nvPr/>
            </p:nvSpPr>
            <p:spPr>
              <a:xfrm>
                <a:off x="3450170" y="5361465"/>
                <a:ext cx="4970848" cy="915828"/>
              </a:xfrm>
              <a:prstGeom prst="rect">
                <a:avLst/>
              </a:prstGeom>
              <a:blipFill>
                <a:blip r:embed="rId4"/>
                <a:stretch>
                  <a:fillRect r="-765" b="-10959"/>
                </a:stretch>
              </a:blipFill>
            </p:spPr>
            <p:txBody>
              <a:bodyPr/>
              <a:lstStyle/>
              <a:p>
                <a:r>
                  <a:rPr lang="en-US">
                    <a:noFill/>
                  </a:rPr>
                  <a:t> </a:t>
                </a:r>
              </a:p>
            </p:txBody>
          </p:sp>
        </mc:Fallback>
      </mc:AlternateContent>
      <p:sp>
        <p:nvSpPr>
          <p:cNvPr id="91" name="Ovale 90">
            <a:extLst>
              <a:ext uri="{FF2B5EF4-FFF2-40B4-BE49-F238E27FC236}">
                <a16:creationId xmlns:a16="http://schemas.microsoft.com/office/drawing/2014/main" id="{F74F0962-3E87-744B-AAD7-596452C2E9EC}"/>
              </a:ext>
            </a:extLst>
          </p:cNvPr>
          <p:cNvSpPr/>
          <p:nvPr/>
        </p:nvSpPr>
        <p:spPr>
          <a:xfrm>
            <a:off x="6396708" y="2305801"/>
            <a:ext cx="324036" cy="324036"/>
          </a:xfrm>
          <a:prstGeom prst="ellipse">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2" name="Ovale 91">
            <a:extLst>
              <a:ext uri="{FF2B5EF4-FFF2-40B4-BE49-F238E27FC236}">
                <a16:creationId xmlns:a16="http://schemas.microsoft.com/office/drawing/2014/main" id="{27E92EBA-4D7B-4A4F-86EA-DDCFEBF65C42}"/>
              </a:ext>
            </a:extLst>
          </p:cNvPr>
          <p:cNvSpPr/>
          <p:nvPr/>
        </p:nvSpPr>
        <p:spPr>
          <a:xfrm>
            <a:off x="6138423" y="2302966"/>
            <a:ext cx="324036" cy="324036"/>
          </a:xfrm>
          <a:prstGeom prst="ellipse">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3" name="Ovale 92">
            <a:extLst>
              <a:ext uri="{FF2B5EF4-FFF2-40B4-BE49-F238E27FC236}">
                <a16:creationId xmlns:a16="http://schemas.microsoft.com/office/drawing/2014/main" id="{375B72C9-8E61-0549-893F-07D7E4E3126E}"/>
              </a:ext>
            </a:extLst>
          </p:cNvPr>
          <p:cNvSpPr/>
          <p:nvPr/>
        </p:nvSpPr>
        <p:spPr>
          <a:xfrm>
            <a:off x="6011525" y="2305801"/>
            <a:ext cx="324036" cy="324036"/>
          </a:xfrm>
          <a:prstGeom prst="ellipse">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4" name="Ovale 93">
            <a:extLst>
              <a:ext uri="{FF2B5EF4-FFF2-40B4-BE49-F238E27FC236}">
                <a16:creationId xmlns:a16="http://schemas.microsoft.com/office/drawing/2014/main" id="{101D04E4-4F59-E54C-8CDB-5070FAA49373}"/>
              </a:ext>
            </a:extLst>
          </p:cNvPr>
          <p:cNvSpPr/>
          <p:nvPr/>
        </p:nvSpPr>
        <p:spPr>
          <a:xfrm>
            <a:off x="6558726" y="2305801"/>
            <a:ext cx="324036" cy="324036"/>
          </a:xfrm>
          <a:prstGeom prst="ellipse">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2" name="Ovale 41">
            <a:extLst>
              <a:ext uri="{FF2B5EF4-FFF2-40B4-BE49-F238E27FC236}">
                <a16:creationId xmlns:a16="http://schemas.microsoft.com/office/drawing/2014/main" id="{B0866D60-3736-FA40-BE15-F512C62AF853}"/>
              </a:ext>
            </a:extLst>
          </p:cNvPr>
          <p:cNvSpPr/>
          <p:nvPr/>
        </p:nvSpPr>
        <p:spPr>
          <a:xfrm>
            <a:off x="5478606" y="2305801"/>
            <a:ext cx="324036" cy="324036"/>
          </a:xfrm>
          <a:prstGeom prst="ellipse">
            <a:avLst/>
          </a:prstGeom>
          <a:solidFill>
            <a:schemeClr val="accent5">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4" name="Ovale 43">
            <a:extLst>
              <a:ext uri="{FF2B5EF4-FFF2-40B4-BE49-F238E27FC236}">
                <a16:creationId xmlns:a16="http://schemas.microsoft.com/office/drawing/2014/main" id="{A687F714-F009-5941-B72B-035F040A6C90}"/>
              </a:ext>
            </a:extLst>
          </p:cNvPr>
          <p:cNvSpPr/>
          <p:nvPr/>
        </p:nvSpPr>
        <p:spPr>
          <a:xfrm>
            <a:off x="5210310" y="2305988"/>
            <a:ext cx="324036" cy="324036"/>
          </a:xfrm>
          <a:prstGeom prst="ellipse">
            <a:avLst/>
          </a:prstGeom>
          <a:solidFill>
            <a:schemeClr val="accent5">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6" name="Ovale 45">
            <a:extLst>
              <a:ext uri="{FF2B5EF4-FFF2-40B4-BE49-F238E27FC236}">
                <a16:creationId xmlns:a16="http://schemas.microsoft.com/office/drawing/2014/main" id="{CD8F3488-A30D-1C43-B340-6142DE6A9FD5}"/>
              </a:ext>
            </a:extLst>
          </p:cNvPr>
          <p:cNvSpPr/>
          <p:nvPr/>
        </p:nvSpPr>
        <p:spPr>
          <a:xfrm>
            <a:off x="5550614" y="2305801"/>
            <a:ext cx="324036" cy="324036"/>
          </a:xfrm>
          <a:prstGeom prst="ellipse">
            <a:avLst/>
          </a:prstGeom>
          <a:solidFill>
            <a:schemeClr val="accent5">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mc:AlternateContent xmlns:mc="http://schemas.openxmlformats.org/markup-compatibility/2006" xmlns:a14="http://schemas.microsoft.com/office/drawing/2010/main">
        <mc:Choice Requires="a14">
          <p:sp>
            <p:nvSpPr>
              <p:cNvPr id="52" name="CasellaDiTesto 51">
                <a:extLst>
                  <a:ext uri="{FF2B5EF4-FFF2-40B4-BE49-F238E27FC236}">
                    <a16:creationId xmlns:a16="http://schemas.microsoft.com/office/drawing/2014/main" id="{978C4835-DE5C-D844-AA74-9FBC1016A51D}"/>
                  </a:ext>
                </a:extLst>
              </p:cNvPr>
              <p:cNvSpPr txBox="1"/>
              <p:nvPr/>
            </p:nvSpPr>
            <p:spPr>
              <a:xfrm>
                <a:off x="5402436" y="1732087"/>
                <a:ext cx="533158"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m:t>
                          </m:r>
                        </m:sup>
                      </m:sSup>
                    </m:oMath>
                  </m:oMathPara>
                </a14:m>
                <a:endParaRPr lang="en-US" sz="2800" dirty="0" err="1"/>
              </a:p>
            </p:txBody>
          </p:sp>
        </mc:Choice>
        <mc:Fallback xmlns="">
          <p:sp>
            <p:nvSpPr>
              <p:cNvPr id="52" name="CasellaDiTesto 51">
                <a:extLst>
                  <a:ext uri="{FF2B5EF4-FFF2-40B4-BE49-F238E27FC236}">
                    <a16:creationId xmlns:a16="http://schemas.microsoft.com/office/drawing/2014/main" id="{978C4835-DE5C-D844-AA74-9FBC1016A51D}"/>
                  </a:ext>
                </a:extLst>
              </p:cNvPr>
              <p:cNvSpPr txBox="1">
                <a:spLocks noRot="1" noChangeAspect="1" noMove="1" noResize="1" noEditPoints="1" noAdjustHandles="1" noChangeArrowheads="1" noChangeShapeType="1" noTextEdit="1"/>
              </p:cNvSpPr>
              <p:nvPr/>
            </p:nvSpPr>
            <p:spPr>
              <a:xfrm>
                <a:off x="5402436" y="1732087"/>
                <a:ext cx="533158" cy="430887"/>
              </a:xfrm>
              <a:prstGeom prst="rect">
                <a:avLst/>
              </a:prstGeom>
              <a:blipFill>
                <a:blip r:embed="rId5"/>
                <a:stretch>
                  <a:fillRect l="-13953" b="-8571"/>
                </a:stretch>
              </a:blipFill>
            </p:spPr>
            <p:txBody>
              <a:bodyPr/>
              <a:lstStyle/>
              <a:p>
                <a:r>
                  <a:rPr lang="en-US">
                    <a:noFill/>
                  </a:rPr>
                  <a:t> </a:t>
                </a:r>
              </a:p>
            </p:txBody>
          </p:sp>
        </mc:Fallback>
      </mc:AlternateContent>
      <p:sp>
        <p:nvSpPr>
          <p:cNvPr id="62" name="CasellaDiTesto 61">
            <a:extLst>
              <a:ext uri="{FF2B5EF4-FFF2-40B4-BE49-F238E27FC236}">
                <a16:creationId xmlns:a16="http://schemas.microsoft.com/office/drawing/2014/main" id="{EFFBA1A8-B061-224F-9EB6-BB22BAD83836}"/>
              </a:ext>
            </a:extLst>
          </p:cNvPr>
          <p:cNvSpPr txBox="1"/>
          <p:nvPr/>
        </p:nvSpPr>
        <p:spPr>
          <a:xfrm>
            <a:off x="119336" y="5634713"/>
            <a:ext cx="3132856" cy="369332"/>
          </a:xfrm>
          <a:prstGeom prst="rect">
            <a:avLst/>
          </a:prstGeom>
          <a:noFill/>
        </p:spPr>
        <p:txBody>
          <a:bodyPr wrap="square" lIns="0" tIns="0" rIns="0" bIns="0" rtlCol="0">
            <a:spAutoFit/>
          </a:bodyPr>
          <a:lstStyle/>
          <a:p>
            <a:pPr algn="ctr"/>
            <a:r>
              <a:rPr lang="en-US" sz="2400" b="0" dirty="0"/>
              <a:t>Born effective charges</a:t>
            </a:r>
          </a:p>
        </p:txBody>
      </p:sp>
      <mc:AlternateContent xmlns:mc="http://schemas.openxmlformats.org/markup-compatibility/2006">
        <mc:Choice xmlns:a14="http://schemas.microsoft.com/office/drawing/2010/main" Requires="a14">
          <p:sp>
            <p:nvSpPr>
              <p:cNvPr id="30" name="CasellaDiTesto 29">
                <a:extLst>
                  <a:ext uri="{FF2B5EF4-FFF2-40B4-BE49-F238E27FC236}">
                    <a16:creationId xmlns:a16="http://schemas.microsoft.com/office/drawing/2014/main" id="{4DC986D6-172A-3C4A-95DB-6611E0CDA0E7}"/>
                  </a:ext>
                </a:extLst>
              </p:cNvPr>
              <p:cNvSpPr txBox="1"/>
              <p:nvPr/>
            </p:nvSpPr>
            <p:spPr>
              <a:xfrm>
                <a:off x="8472264" y="3725323"/>
                <a:ext cx="3308662" cy="1246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𝐼</m:t>
                          </m:r>
                        </m:e>
                        <m:sub>
                          <m:r>
                            <a:rPr lang="en-US" sz="2400" b="0" i="1" smtClean="0">
                              <a:solidFill>
                                <a:schemeClr val="tx1"/>
                              </a:solidFill>
                              <a:latin typeface="Cambria Math" panose="02040503050406030204" pitchFamily="18" charset="0"/>
                            </a:rPr>
                            <m:t>𝐼𝑅</m:t>
                          </m:r>
                        </m:sub>
                        <m:sup>
                          <m:r>
                            <a:rPr lang="en-US" sz="2400" b="0" i="1" smtClean="0">
                              <a:solidFill>
                                <a:schemeClr val="tx1"/>
                              </a:solidFill>
                              <a:latin typeface="Cambria Math" panose="02040503050406030204" pitchFamily="18" charset="0"/>
                            </a:rPr>
                            <m:t>𝑛</m:t>
                          </m:r>
                        </m:sup>
                      </m:sSubSup>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𝜔</m:t>
                              </m:r>
                            </m:e>
                            <m:sup>
                              <m:r>
                                <a:rPr lang="en-US" sz="2400" b="0" i="1" smtClean="0">
                                  <a:solidFill>
                                    <a:schemeClr val="tx1"/>
                                  </a:solidFill>
                                  <a:latin typeface="Cambria Math" panose="02040503050406030204" pitchFamily="18" charset="0"/>
                                </a:rPr>
                                <m:t>𝑛</m:t>
                              </m:r>
                            </m:sup>
                          </m:sSup>
                        </m:den>
                      </m:f>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𝑗𝐼</m:t>
                                  </m:r>
                                </m:sub>
                                <m:sup/>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𝑍</m:t>
                                      </m:r>
                                    </m:e>
                                    <m:sub>
                                      <m:r>
                                        <a:rPr lang="en-US" sz="2400" b="0" i="1" smtClean="0">
                                          <a:solidFill>
                                            <a:schemeClr val="tx1"/>
                                          </a:solidFill>
                                          <a:latin typeface="Cambria Math" panose="02040503050406030204" pitchFamily="18" charset="0"/>
                                        </a:rPr>
                                        <m:t>𝐼</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𝑖𝑗</m:t>
                                      </m:r>
                                    </m:sub>
                                    <m:sup>
                                      <m:r>
                                        <a:rPr lang="en-US" sz="2400" b="0" i="1" smtClean="0">
                                          <a:solidFill>
                                            <a:schemeClr val="tx1"/>
                                          </a:solidFill>
                                          <a:latin typeface="Cambria Math" panose="02040503050406030204" pitchFamily="18" charset="0"/>
                                        </a:rPr>
                                        <m:t>∗</m:t>
                                      </m:r>
                                    </m:sup>
                                  </m:sSubSup>
                                </m:e>
                              </m:nary>
                              <m:f>
                                <m:fPr>
                                  <m:ctrlPr>
                                    <a:rPr lang="en-US" sz="2400" b="0" i="1" smtClean="0">
                                      <a:solidFill>
                                        <a:schemeClr val="tx1"/>
                                      </a:solidFill>
                                      <a:latin typeface="Cambria Math" panose="02040503050406030204" pitchFamily="18" charset="0"/>
                                    </a:rPr>
                                  </m:ctrlPr>
                                </m:fPr>
                                <m:num>
                                  <m:sSubSup>
                                    <m:sSubSupPr>
                                      <m:ctrlPr>
                                        <a:rPr lang="en-US" sz="2400" b="0" i="1" smtClean="0">
                                          <a:solidFill>
                                            <a:schemeClr val="accent5">
                                              <a:lumMod val="60000"/>
                                              <a:lumOff val="40000"/>
                                            </a:schemeClr>
                                          </a:solidFill>
                                          <a:latin typeface="Cambria Math" panose="02040503050406030204" pitchFamily="18" charset="0"/>
                                        </a:rPr>
                                      </m:ctrlPr>
                                    </m:sSubSupPr>
                                    <m:e>
                                      <m:r>
                                        <a:rPr lang="en-US" sz="2400" b="0" i="1" smtClean="0">
                                          <a:solidFill>
                                            <a:schemeClr val="accent5">
                                              <a:lumMod val="60000"/>
                                              <a:lumOff val="40000"/>
                                            </a:schemeClr>
                                          </a:solidFill>
                                          <a:latin typeface="Cambria Math" panose="02040503050406030204" pitchFamily="18" charset="0"/>
                                        </a:rPr>
                                        <m:t>𝑒</m:t>
                                      </m:r>
                                    </m:e>
                                    <m:sub>
                                      <m:r>
                                        <a:rPr lang="en-US" sz="2400" b="0" i="1" smtClean="0">
                                          <a:solidFill>
                                            <a:schemeClr val="accent5">
                                              <a:lumMod val="60000"/>
                                              <a:lumOff val="40000"/>
                                            </a:schemeClr>
                                          </a:solidFill>
                                          <a:latin typeface="Cambria Math" panose="02040503050406030204" pitchFamily="18" charset="0"/>
                                        </a:rPr>
                                        <m:t>𝑗𝐼</m:t>
                                      </m:r>
                                    </m:sub>
                                    <m:sup>
                                      <m:r>
                                        <a:rPr lang="en-US" sz="2400" b="0" i="1" smtClean="0">
                                          <a:solidFill>
                                            <a:schemeClr val="accent5">
                                              <a:lumMod val="60000"/>
                                              <a:lumOff val="40000"/>
                                            </a:schemeClr>
                                          </a:solidFill>
                                          <a:latin typeface="Cambria Math" panose="02040503050406030204" pitchFamily="18" charset="0"/>
                                        </a:rPr>
                                        <m:t>𝑛</m:t>
                                      </m:r>
                                    </m:sup>
                                  </m:sSubSup>
                                </m:num>
                                <m:den>
                                  <m:rad>
                                    <m:radPr>
                                      <m:degHide m:val="on"/>
                                      <m:ctrlPr>
                                        <a:rPr lang="en-US" sz="2400" b="0" i="1" smtClean="0">
                                          <a:solidFill>
                                            <a:schemeClr val="tx1"/>
                                          </a:solidFill>
                                          <a:latin typeface="Cambria Math" panose="02040503050406030204" pitchFamily="18" charset="0"/>
                                        </a:rPr>
                                      </m:ctrlPr>
                                    </m:radPr>
                                    <m:deg/>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𝑀</m:t>
                                          </m:r>
                                        </m:e>
                                        <m:sub>
                                          <m:r>
                                            <a:rPr lang="en-US" sz="2400" b="0" i="1" smtClean="0">
                                              <a:solidFill>
                                                <a:schemeClr val="tx1"/>
                                              </a:solidFill>
                                              <a:latin typeface="Cambria Math" panose="02040503050406030204" pitchFamily="18" charset="0"/>
                                            </a:rPr>
                                            <m:t>𝐼</m:t>
                                          </m:r>
                                        </m:sub>
                                      </m:sSub>
                                    </m:e>
                                  </m:rad>
                                </m:den>
                              </m:f>
                            </m:e>
                          </m:d>
                        </m:e>
                        <m:sup>
                          <m:r>
                            <a:rPr lang="en-US" sz="2400" b="0" i="1" smtClean="0">
                              <a:latin typeface="Cambria Math" panose="02040503050406030204" pitchFamily="18" charset="0"/>
                            </a:rPr>
                            <m:t>2</m:t>
                          </m:r>
                        </m:sup>
                      </m:sSup>
                    </m:oMath>
                  </m:oMathPara>
                </a14:m>
                <a:endParaRPr lang="en-US" sz="2400" dirty="0" err="1"/>
              </a:p>
            </p:txBody>
          </p:sp>
        </mc:Choice>
        <mc:Fallback>
          <p:sp>
            <p:nvSpPr>
              <p:cNvPr id="30" name="CasellaDiTesto 29">
                <a:extLst>
                  <a:ext uri="{FF2B5EF4-FFF2-40B4-BE49-F238E27FC236}">
                    <a16:creationId xmlns:a16="http://schemas.microsoft.com/office/drawing/2014/main" id="{4DC986D6-172A-3C4A-95DB-6611E0CDA0E7}"/>
                  </a:ext>
                </a:extLst>
              </p:cNvPr>
              <p:cNvSpPr txBox="1">
                <a:spLocks noRot="1" noChangeAspect="1" noMove="1" noResize="1" noEditPoints="1" noAdjustHandles="1" noChangeArrowheads="1" noChangeShapeType="1" noTextEdit="1"/>
              </p:cNvSpPr>
              <p:nvPr/>
            </p:nvSpPr>
            <p:spPr>
              <a:xfrm>
                <a:off x="8472264" y="3725323"/>
                <a:ext cx="3308662" cy="1246816"/>
              </a:xfrm>
              <a:prstGeom prst="rect">
                <a:avLst/>
              </a:prstGeom>
              <a:blipFill>
                <a:blip r:embed="rId6"/>
                <a:stretch>
                  <a:fillRect l="-766" t="-85859" b="-140404"/>
                </a:stretch>
              </a:blipFill>
            </p:spPr>
            <p:txBody>
              <a:bodyPr/>
              <a:lstStyle/>
              <a:p>
                <a:r>
                  <a:rPr lang="en-US">
                    <a:noFill/>
                  </a:rPr>
                  <a:t> </a:t>
                </a:r>
              </a:p>
            </p:txBody>
          </p:sp>
        </mc:Fallback>
      </mc:AlternateContent>
      <p:sp>
        <p:nvSpPr>
          <p:cNvPr id="31" name="CasellaDiTesto 30">
            <a:extLst>
              <a:ext uri="{FF2B5EF4-FFF2-40B4-BE49-F238E27FC236}">
                <a16:creationId xmlns:a16="http://schemas.microsoft.com/office/drawing/2014/main" id="{B8B973FF-99CF-724A-B406-430B137F0AC4}"/>
              </a:ext>
            </a:extLst>
          </p:cNvPr>
          <p:cNvSpPr txBox="1"/>
          <p:nvPr/>
        </p:nvSpPr>
        <p:spPr>
          <a:xfrm>
            <a:off x="8939808" y="3122385"/>
            <a:ext cx="3132856" cy="369332"/>
          </a:xfrm>
          <a:prstGeom prst="rect">
            <a:avLst/>
          </a:prstGeom>
          <a:noFill/>
        </p:spPr>
        <p:txBody>
          <a:bodyPr wrap="square" lIns="0" tIns="0" rIns="0" bIns="0" rtlCol="0">
            <a:spAutoFit/>
          </a:bodyPr>
          <a:lstStyle/>
          <a:p>
            <a:pPr algn="ctr"/>
            <a:r>
              <a:rPr lang="en-US" sz="2400" b="0" dirty="0">
                <a:solidFill>
                  <a:schemeClr val="accent2">
                    <a:lumMod val="75000"/>
                  </a:schemeClr>
                </a:solidFill>
              </a:rPr>
              <a:t>Oscillator strength</a:t>
            </a:r>
          </a:p>
        </p:txBody>
      </p:sp>
      <p:sp>
        <p:nvSpPr>
          <p:cNvPr id="33" name="CasellaDiTesto 32">
            <a:extLst>
              <a:ext uri="{FF2B5EF4-FFF2-40B4-BE49-F238E27FC236}">
                <a16:creationId xmlns:a16="http://schemas.microsoft.com/office/drawing/2014/main" id="{037D3504-11E8-6B4A-B926-AE7CF97A7D35}"/>
              </a:ext>
            </a:extLst>
          </p:cNvPr>
          <p:cNvSpPr txBox="1"/>
          <p:nvPr/>
        </p:nvSpPr>
        <p:spPr>
          <a:xfrm>
            <a:off x="8939808" y="5363924"/>
            <a:ext cx="3132856" cy="369332"/>
          </a:xfrm>
          <a:prstGeom prst="rect">
            <a:avLst/>
          </a:prstGeom>
          <a:noFill/>
        </p:spPr>
        <p:txBody>
          <a:bodyPr wrap="square" lIns="0" tIns="0" rIns="0" bIns="0" rtlCol="0">
            <a:spAutoFit/>
          </a:bodyPr>
          <a:lstStyle/>
          <a:p>
            <a:pPr algn="ctr"/>
            <a:r>
              <a:rPr lang="en-US" sz="2400" b="0" dirty="0">
                <a:solidFill>
                  <a:schemeClr val="accent5">
                    <a:lumMod val="60000"/>
                    <a:lumOff val="40000"/>
                  </a:schemeClr>
                </a:solidFill>
              </a:rPr>
              <a:t>Vibration eigenvector</a:t>
            </a:r>
          </a:p>
        </p:txBody>
      </p:sp>
    </p:spTree>
    <p:extLst>
      <p:ext uri="{BB962C8B-B14F-4D97-AF65-F5344CB8AC3E}">
        <p14:creationId xmlns:p14="http://schemas.microsoft.com/office/powerpoint/2010/main" val="69062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1" animBg="1"/>
      <p:bldP spid="61" grpId="0" animBg="1"/>
      <p:bldP spid="88" grpId="1"/>
      <p:bldP spid="62" grpId="0"/>
      <p:bldP spid="30" grpId="1"/>
      <p:bldP spid="31" grpId="1"/>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Example: water</a:t>
            </a:r>
          </a:p>
        </p:txBody>
      </p:sp>
      <p:sp>
        <p:nvSpPr>
          <p:cNvPr id="35" name="CasellaDiTesto 34">
            <a:extLst>
              <a:ext uri="{FF2B5EF4-FFF2-40B4-BE49-F238E27FC236}">
                <a16:creationId xmlns:a16="http://schemas.microsoft.com/office/drawing/2014/main" id="{9745B4AD-6D51-8F4C-9D51-F4C500BF86A2}"/>
              </a:ext>
            </a:extLst>
          </p:cNvPr>
          <p:cNvSpPr txBox="1"/>
          <p:nvPr/>
        </p:nvSpPr>
        <p:spPr>
          <a:xfrm>
            <a:off x="665058" y="6469943"/>
            <a:ext cx="10861884" cy="276999"/>
          </a:xfrm>
          <a:prstGeom prst="rect">
            <a:avLst/>
          </a:prstGeom>
          <a:noFill/>
        </p:spPr>
        <p:txBody>
          <a:bodyPr wrap="square" rtlCol="0">
            <a:spAutoFit/>
          </a:bodyPr>
          <a:lstStyle/>
          <a:p>
            <a:pPr algn="ctr"/>
            <a:r>
              <a:rPr lang="en-US" sz="1200" dirty="0"/>
              <a:t>Credit: https://</a:t>
            </a:r>
            <a:r>
              <a:rPr lang="en-US" sz="1200" dirty="0" err="1"/>
              <a:t>www.azom.com</a:t>
            </a:r>
            <a:r>
              <a:rPr lang="en-US" sz="1200" dirty="0"/>
              <a:t>/</a:t>
            </a:r>
            <a:r>
              <a:rPr lang="en-US" sz="1200" dirty="0" err="1"/>
              <a:t>article.aspx?ArticleID</a:t>
            </a:r>
            <a:r>
              <a:rPr lang="en-US" sz="1200" dirty="0"/>
              <a:t>=22517</a:t>
            </a:r>
          </a:p>
        </p:txBody>
      </p:sp>
      <p:pic>
        <p:nvPicPr>
          <p:cNvPr id="1026" name="Picture 2" descr="Analyzing Biofluids with ATR-FTIR Spectroscopy">
            <a:extLst>
              <a:ext uri="{FF2B5EF4-FFF2-40B4-BE49-F238E27FC236}">
                <a16:creationId xmlns:a16="http://schemas.microsoft.com/office/drawing/2014/main" id="{C1B95B54-3D69-B448-B3C6-12663D303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091" y="1187730"/>
            <a:ext cx="7492454" cy="4951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091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graphic titled “Exoplanet K2-18 b: Atmosphere Composition.” The graphic shows the spectra of the exoplanet K2-18 b from NIRISS and NIRSpec in the form of a graph, with the vertical y-axis labeled as Amount of Light Blocked and the horizontal axis labeled as Wavelength of Light (microns). The spectra is plotted as dots with vertical short vertical lines across the plot, with the best-fit model as a blue jagged white line.There are green, yellow and light blue vertical columns of varying thicknesses scattered across the plot indicating where variations in the line represent the presence of methane, carbon dioxide, and dimethyl sulfide, respectively. Behind the graph is an illustration of the planet and star. The planet is large fuzzy blue-ish sphere off to the right, taking up half of the background. The red star is smaller at the bottom left of the entire graphic.">
            <a:extLst>
              <a:ext uri="{FF2B5EF4-FFF2-40B4-BE49-F238E27FC236}">
                <a16:creationId xmlns:a16="http://schemas.microsoft.com/office/drawing/2014/main" id="{5F4D4BCA-1B3F-5645-B59D-8E3720E46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383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Example: amorphous silica (SiO</a:t>
            </a:r>
            <a:r>
              <a:rPr lang="en-US" sz="3200" baseline="-25000" dirty="0"/>
              <a:t>2</a:t>
            </a:r>
            <a:r>
              <a:rPr lang="en-US" dirty="0"/>
              <a:t>)</a:t>
            </a:r>
          </a:p>
        </p:txBody>
      </p:sp>
      <p:grpSp>
        <p:nvGrpSpPr>
          <p:cNvPr id="12" name="Gruppo 11">
            <a:extLst>
              <a:ext uri="{FF2B5EF4-FFF2-40B4-BE49-F238E27FC236}">
                <a16:creationId xmlns:a16="http://schemas.microsoft.com/office/drawing/2014/main" id="{293A8222-AA80-4C44-BBBD-704F19FA1830}"/>
              </a:ext>
            </a:extLst>
          </p:cNvPr>
          <p:cNvGrpSpPr/>
          <p:nvPr/>
        </p:nvGrpSpPr>
        <p:grpSpPr>
          <a:xfrm>
            <a:off x="-83891" y="1484784"/>
            <a:ext cx="7908083" cy="4176464"/>
            <a:chOff x="3450149" y="0"/>
            <a:chExt cx="7153667" cy="3778038"/>
          </a:xfrm>
        </p:grpSpPr>
        <p:pic>
          <p:nvPicPr>
            <p:cNvPr id="11" name="Immagine 10">
              <a:extLst>
                <a:ext uri="{FF2B5EF4-FFF2-40B4-BE49-F238E27FC236}">
                  <a16:creationId xmlns:a16="http://schemas.microsoft.com/office/drawing/2014/main" id="{37F934B9-E2DB-B342-9742-C700E6FBDA6A}"/>
                </a:ext>
              </a:extLst>
            </p:cNvPr>
            <p:cNvPicPr>
              <a:picLocks noChangeAspect="1"/>
            </p:cNvPicPr>
            <p:nvPr/>
          </p:nvPicPr>
          <p:blipFill rotWithShape="1">
            <a:blip r:embed="rId3">
              <a:extLst>
                <a:ext uri="{28A0092B-C50C-407E-A947-70E740481C1C}">
                  <a14:useLocalDpi xmlns:a14="http://schemas.microsoft.com/office/drawing/2010/main" val="0"/>
                </a:ext>
              </a:extLst>
            </a:blip>
            <a:srcRect b="56300"/>
            <a:stretch/>
          </p:blipFill>
          <p:spPr>
            <a:xfrm>
              <a:off x="3503712" y="0"/>
              <a:ext cx="6962340" cy="2996952"/>
            </a:xfrm>
            <a:prstGeom prst="rect">
              <a:avLst/>
            </a:prstGeom>
          </p:spPr>
        </p:pic>
        <p:pic>
          <p:nvPicPr>
            <p:cNvPr id="33" name="Immagine 32">
              <a:extLst>
                <a:ext uri="{FF2B5EF4-FFF2-40B4-BE49-F238E27FC236}">
                  <a16:creationId xmlns:a16="http://schemas.microsoft.com/office/drawing/2014/main" id="{2D6B2E02-281A-3E40-B499-E28BA52A259F}"/>
                </a:ext>
              </a:extLst>
            </p:cNvPr>
            <p:cNvPicPr>
              <a:picLocks noChangeAspect="1"/>
            </p:cNvPicPr>
            <p:nvPr/>
          </p:nvPicPr>
          <p:blipFill rotWithShape="1">
            <a:blip r:embed="rId3">
              <a:extLst>
                <a:ext uri="{28A0092B-C50C-407E-A947-70E740481C1C}">
                  <a14:useLocalDpi xmlns:a14="http://schemas.microsoft.com/office/drawing/2010/main" val="0"/>
                </a:ext>
              </a:extLst>
            </a:blip>
            <a:srcRect l="-1" t="88610" r="-2748"/>
            <a:stretch/>
          </p:blipFill>
          <p:spPr>
            <a:xfrm>
              <a:off x="3450149" y="2996950"/>
              <a:ext cx="7153667" cy="781088"/>
            </a:xfrm>
            <a:prstGeom prst="rect">
              <a:avLst/>
            </a:prstGeom>
          </p:spPr>
        </p:pic>
      </p:grpSp>
      <p:sp>
        <p:nvSpPr>
          <p:cNvPr id="35" name="CasellaDiTesto 34">
            <a:extLst>
              <a:ext uri="{FF2B5EF4-FFF2-40B4-BE49-F238E27FC236}">
                <a16:creationId xmlns:a16="http://schemas.microsoft.com/office/drawing/2014/main" id="{9745B4AD-6D51-8F4C-9D51-F4C500BF86A2}"/>
              </a:ext>
            </a:extLst>
          </p:cNvPr>
          <p:cNvSpPr txBox="1"/>
          <p:nvPr/>
        </p:nvSpPr>
        <p:spPr>
          <a:xfrm>
            <a:off x="665058" y="6469943"/>
            <a:ext cx="10861884" cy="276999"/>
          </a:xfrm>
          <a:prstGeom prst="rect">
            <a:avLst/>
          </a:prstGeom>
          <a:noFill/>
        </p:spPr>
        <p:txBody>
          <a:bodyPr wrap="square" rtlCol="0">
            <a:spAutoFit/>
          </a:bodyPr>
          <a:lstStyle/>
          <a:p>
            <a:pPr algn="ctr"/>
            <a:r>
              <a:rPr lang="en-US" sz="1200" dirty="0"/>
              <a:t>L. </a:t>
            </a:r>
            <a:r>
              <a:rPr lang="en-US" sz="1200" dirty="0" err="1"/>
              <a:t>Giacomazzi</a:t>
            </a:r>
            <a:r>
              <a:rPr lang="en-US" sz="1200" dirty="0"/>
              <a:t> et al., Phys. Rev. B, 79, 064202 (2009)</a:t>
            </a:r>
          </a:p>
        </p:txBody>
      </p:sp>
      <p:pic>
        <p:nvPicPr>
          <p:cNvPr id="16" name="Immagine 15">
            <a:extLst>
              <a:ext uri="{FF2B5EF4-FFF2-40B4-BE49-F238E27FC236}">
                <a16:creationId xmlns:a16="http://schemas.microsoft.com/office/drawing/2014/main" id="{06C1CFC4-179F-B44A-8C98-D7D02C2F2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168" y="1196752"/>
            <a:ext cx="4392488" cy="4392488"/>
          </a:xfrm>
          <a:prstGeom prst="rect">
            <a:avLst/>
          </a:prstGeom>
        </p:spPr>
      </p:pic>
    </p:spTree>
    <p:extLst>
      <p:ext uri="{BB962C8B-B14F-4D97-AF65-F5344CB8AC3E}">
        <p14:creationId xmlns:p14="http://schemas.microsoft.com/office/powerpoint/2010/main" val="3671737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Nature of the interactions</a:t>
            </a:r>
          </a:p>
        </p:txBody>
      </p:sp>
      <p:sp>
        <p:nvSpPr>
          <p:cNvPr id="3" name="Ovale 2">
            <a:extLst>
              <a:ext uri="{FF2B5EF4-FFF2-40B4-BE49-F238E27FC236}">
                <a16:creationId xmlns:a16="http://schemas.microsoft.com/office/drawing/2014/main" id="{967667FD-9999-C04D-9906-FE7A522E11E4}"/>
              </a:ext>
            </a:extLst>
          </p:cNvPr>
          <p:cNvSpPr/>
          <p:nvPr/>
        </p:nvSpPr>
        <p:spPr>
          <a:xfrm>
            <a:off x="1257304" y="2737849"/>
            <a:ext cx="590478" cy="59047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Ovale 3">
            <a:extLst>
              <a:ext uri="{FF2B5EF4-FFF2-40B4-BE49-F238E27FC236}">
                <a16:creationId xmlns:a16="http://schemas.microsoft.com/office/drawing/2014/main" id="{110F0888-1C70-1C47-B7F7-307C97AB503A}"/>
              </a:ext>
            </a:extLst>
          </p:cNvPr>
          <p:cNvSpPr/>
          <p:nvPr/>
        </p:nvSpPr>
        <p:spPr>
          <a:xfrm>
            <a:off x="9465709" y="2740684"/>
            <a:ext cx="590477" cy="59047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5" name="Connettore 1 4">
            <a:extLst>
              <a:ext uri="{FF2B5EF4-FFF2-40B4-BE49-F238E27FC236}">
                <a16:creationId xmlns:a16="http://schemas.microsoft.com/office/drawing/2014/main" id="{78BE7945-C1ED-5D40-8AF9-A9FB923A2C28}"/>
              </a:ext>
            </a:extLst>
          </p:cNvPr>
          <p:cNvCxnSpPr>
            <a:cxnSpLocks/>
            <a:stCxn id="3" idx="6"/>
          </p:cNvCxnSpPr>
          <p:nvPr/>
        </p:nvCxnSpPr>
        <p:spPr>
          <a:xfrm>
            <a:off x="1847782" y="3033088"/>
            <a:ext cx="287778" cy="0"/>
          </a:xfrm>
          <a:prstGeom prst="line">
            <a:avLst/>
          </a:prstGeom>
          <a:ln w="50800">
            <a:solidFill>
              <a:schemeClr val="tx1">
                <a:lumMod val="95000"/>
                <a:lumOff val="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91" name="Ovale 90">
            <a:extLst>
              <a:ext uri="{FF2B5EF4-FFF2-40B4-BE49-F238E27FC236}">
                <a16:creationId xmlns:a16="http://schemas.microsoft.com/office/drawing/2014/main" id="{F74F0962-3E87-744B-AAD7-596452C2E9EC}"/>
              </a:ext>
            </a:extLst>
          </p:cNvPr>
          <p:cNvSpPr/>
          <p:nvPr/>
        </p:nvSpPr>
        <p:spPr>
          <a:xfrm>
            <a:off x="9591723" y="2740684"/>
            <a:ext cx="590477" cy="590477"/>
          </a:xfrm>
          <a:prstGeom prst="ellipse">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2" name="Ovale 91">
            <a:extLst>
              <a:ext uri="{FF2B5EF4-FFF2-40B4-BE49-F238E27FC236}">
                <a16:creationId xmlns:a16="http://schemas.microsoft.com/office/drawing/2014/main" id="{27E92EBA-4D7B-4A4F-86EA-DDCFEBF65C42}"/>
              </a:ext>
            </a:extLst>
          </p:cNvPr>
          <p:cNvSpPr/>
          <p:nvPr/>
        </p:nvSpPr>
        <p:spPr>
          <a:xfrm>
            <a:off x="9333438" y="2737849"/>
            <a:ext cx="590477" cy="590477"/>
          </a:xfrm>
          <a:prstGeom prst="ellipse">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3" name="Ovale 92">
            <a:extLst>
              <a:ext uri="{FF2B5EF4-FFF2-40B4-BE49-F238E27FC236}">
                <a16:creationId xmlns:a16="http://schemas.microsoft.com/office/drawing/2014/main" id="{375B72C9-8E61-0549-893F-07D7E4E3126E}"/>
              </a:ext>
            </a:extLst>
          </p:cNvPr>
          <p:cNvSpPr/>
          <p:nvPr/>
        </p:nvSpPr>
        <p:spPr>
          <a:xfrm>
            <a:off x="9206540" y="2740684"/>
            <a:ext cx="590477" cy="590477"/>
          </a:xfrm>
          <a:prstGeom prst="ellipse">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4" name="Ovale 93">
            <a:extLst>
              <a:ext uri="{FF2B5EF4-FFF2-40B4-BE49-F238E27FC236}">
                <a16:creationId xmlns:a16="http://schemas.microsoft.com/office/drawing/2014/main" id="{101D04E4-4F59-E54C-8CDB-5070FAA49373}"/>
              </a:ext>
            </a:extLst>
          </p:cNvPr>
          <p:cNvSpPr/>
          <p:nvPr/>
        </p:nvSpPr>
        <p:spPr>
          <a:xfrm>
            <a:off x="9753741" y="2737849"/>
            <a:ext cx="590477" cy="590477"/>
          </a:xfrm>
          <a:prstGeom prst="ellipse">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mc:AlternateContent xmlns:mc="http://schemas.openxmlformats.org/markup-compatibility/2006" xmlns:a14="http://schemas.microsoft.com/office/drawing/2010/main">
        <mc:Choice Requires="a14">
          <p:sp>
            <p:nvSpPr>
              <p:cNvPr id="52" name="CasellaDiTesto 51">
                <a:extLst>
                  <a:ext uri="{FF2B5EF4-FFF2-40B4-BE49-F238E27FC236}">
                    <a16:creationId xmlns:a16="http://schemas.microsoft.com/office/drawing/2014/main" id="{978C4835-DE5C-D844-AA74-9FBC1016A51D}"/>
                  </a:ext>
                </a:extLst>
              </p:cNvPr>
              <p:cNvSpPr txBox="1"/>
              <p:nvPr/>
            </p:nvSpPr>
            <p:spPr>
              <a:xfrm>
                <a:off x="1060453" y="2086763"/>
                <a:ext cx="984180"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≈0</m:t>
                      </m:r>
                    </m:oMath>
                  </m:oMathPara>
                </a14:m>
                <a:endParaRPr lang="en-US" sz="2800" dirty="0" err="1"/>
              </a:p>
            </p:txBody>
          </p:sp>
        </mc:Choice>
        <mc:Fallback xmlns="">
          <p:sp>
            <p:nvSpPr>
              <p:cNvPr id="52" name="CasellaDiTesto 51">
                <a:extLst>
                  <a:ext uri="{FF2B5EF4-FFF2-40B4-BE49-F238E27FC236}">
                    <a16:creationId xmlns:a16="http://schemas.microsoft.com/office/drawing/2014/main" id="{978C4835-DE5C-D844-AA74-9FBC1016A51D}"/>
                  </a:ext>
                </a:extLst>
              </p:cNvPr>
              <p:cNvSpPr txBox="1">
                <a:spLocks noRot="1" noChangeAspect="1" noMove="1" noResize="1" noEditPoints="1" noAdjustHandles="1" noChangeArrowheads="1" noChangeShapeType="1" noTextEdit="1"/>
              </p:cNvSpPr>
              <p:nvPr/>
            </p:nvSpPr>
            <p:spPr>
              <a:xfrm>
                <a:off x="1060453" y="2086763"/>
                <a:ext cx="984180" cy="430887"/>
              </a:xfrm>
              <a:prstGeom prst="rect">
                <a:avLst/>
              </a:prstGeom>
              <a:blipFill>
                <a:blip r:embed="rId2"/>
                <a:stretch>
                  <a:fillRect l="-7692" r="-7692" b="-8571"/>
                </a:stretch>
              </a:blipFill>
            </p:spPr>
            <p:txBody>
              <a:bodyPr/>
              <a:lstStyle/>
              <a:p>
                <a:r>
                  <a:rPr lang="en-US">
                    <a:noFill/>
                  </a:rPr>
                  <a:t> </a:t>
                </a:r>
              </a:p>
            </p:txBody>
          </p:sp>
        </mc:Fallback>
      </mc:AlternateContent>
      <p:cxnSp>
        <p:nvCxnSpPr>
          <p:cNvPr id="38" name="Connettore 1 37">
            <a:extLst>
              <a:ext uri="{FF2B5EF4-FFF2-40B4-BE49-F238E27FC236}">
                <a16:creationId xmlns:a16="http://schemas.microsoft.com/office/drawing/2014/main" id="{F431FEB8-1F13-F74D-8A3B-AD482BE31E83}"/>
              </a:ext>
            </a:extLst>
          </p:cNvPr>
          <p:cNvCxnSpPr>
            <a:cxnSpLocks/>
          </p:cNvCxnSpPr>
          <p:nvPr/>
        </p:nvCxnSpPr>
        <p:spPr>
          <a:xfrm>
            <a:off x="5591944" y="3108427"/>
            <a:ext cx="576064" cy="0"/>
          </a:xfrm>
          <a:prstGeom prst="line">
            <a:avLst/>
          </a:prstGeom>
          <a:ln w="889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Ovale 39">
            <a:extLst>
              <a:ext uri="{FF2B5EF4-FFF2-40B4-BE49-F238E27FC236}">
                <a16:creationId xmlns:a16="http://schemas.microsoft.com/office/drawing/2014/main" id="{B7331B37-E7A8-C24B-BEF4-D875B9EEB79E}"/>
              </a:ext>
            </a:extLst>
          </p:cNvPr>
          <p:cNvSpPr/>
          <p:nvPr/>
        </p:nvSpPr>
        <p:spPr>
          <a:xfrm>
            <a:off x="1257304" y="5770154"/>
            <a:ext cx="590478" cy="5904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1" name="Ovale 40">
            <a:extLst>
              <a:ext uri="{FF2B5EF4-FFF2-40B4-BE49-F238E27FC236}">
                <a16:creationId xmlns:a16="http://schemas.microsoft.com/office/drawing/2014/main" id="{45BD4AC0-AF1D-7C42-A363-2702127312DB}"/>
              </a:ext>
            </a:extLst>
          </p:cNvPr>
          <p:cNvSpPr/>
          <p:nvPr/>
        </p:nvSpPr>
        <p:spPr>
          <a:xfrm>
            <a:off x="9465709" y="5772989"/>
            <a:ext cx="590477" cy="59047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45" name="Connettore 1 44">
            <a:extLst>
              <a:ext uri="{FF2B5EF4-FFF2-40B4-BE49-F238E27FC236}">
                <a16:creationId xmlns:a16="http://schemas.microsoft.com/office/drawing/2014/main" id="{5B1D052C-F954-1F41-9FD3-B8716B5BECD3}"/>
              </a:ext>
            </a:extLst>
          </p:cNvPr>
          <p:cNvCxnSpPr>
            <a:cxnSpLocks/>
            <a:stCxn id="40" idx="6"/>
          </p:cNvCxnSpPr>
          <p:nvPr/>
        </p:nvCxnSpPr>
        <p:spPr>
          <a:xfrm>
            <a:off x="1847782" y="6065393"/>
            <a:ext cx="1368152" cy="0"/>
          </a:xfrm>
          <a:prstGeom prst="line">
            <a:avLst/>
          </a:prstGeom>
          <a:ln w="50800">
            <a:solidFill>
              <a:schemeClr val="tx1">
                <a:lumMod val="95000"/>
                <a:lumOff val="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sellaDiTesto 46">
                <a:extLst>
                  <a:ext uri="{FF2B5EF4-FFF2-40B4-BE49-F238E27FC236}">
                    <a16:creationId xmlns:a16="http://schemas.microsoft.com/office/drawing/2014/main" id="{D9D8819F-109D-3E4A-BED6-C682BCEA4EE3}"/>
                  </a:ext>
                </a:extLst>
              </p:cNvPr>
              <p:cNvSpPr txBox="1"/>
              <p:nvPr/>
            </p:nvSpPr>
            <p:spPr>
              <a:xfrm>
                <a:off x="9552384" y="5215818"/>
                <a:ext cx="533158"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m:t>
                          </m:r>
                        </m:sup>
                      </m:sSup>
                    </m:oMath>
                  </m:oMathPara>
                </a14:m>
                <a:endParaRPr lang="en-US" sz="2800" dirty="0" err="1"/>
              </a:p>
            </p:txBody>
          </p:sp>
        </mc:Choice>
        <mc:Fallback xmlns="">
          <p:sp>
            <p:nvSpPr>
              <p:cNvPr id="47" name="CasellaDiTesto 46">
                <a:extLst>
                  <a:ext uri="{FF2B5EF4-FFF2-40B4-BE49-F238E27FC236}">
                    <a16:creationId xmlns:a16="http://schemas.microsoft.com/office/drawing/2014/main" id="{D9D8819F-109D-3E4A-BED6-C682BCEA4EE3}"/>
                  </a:ext>
                </a:extLst>
              </p:cNvPr>
              <p:cNvSpPr txBox="1">
                <a:spLocks noRot="1" noChangeAspect="1" noMove="1" noResize="1" noEditPoints="1" noAdjustHandles="1" noChangeArrowheads="1" noChangeShapeType="1" noTextEdit="1"/>
              </p:cNvSpPr>
              <p:nvPr/>
            </p:nvSpPr>
            <p:spPr>
              <a:xfrm>
                <a:off x="9552384" y="5215818"/>
                <a:ext cx="533158" cy="430887"/>
              </a:xfrm>
              <a:prstGeom prst="rect">
                <a:avLst/>
              </a:prstGeom>
              <a:blipFill>
                <a:blip r:embed="rId3"/>
                <a:stretch>
                  <a:fillRect l="-14286" r="-2381" b="-8571"/>
                </a:stretch>
              </a:blipFill>
            </p:spPr>
            <p:txBody>
              <a:bodyPr/>
              <a:lstStyle/>
              <a:p>
                <a:r>
                  <a:rPr lang="en-US">
                    <a:noFill/>
                  </a:rPr>
                  <a:t> </a:t>
                </a:r>
              </a:p>
            </p:txBody>
          </p:sp>
        </mc:Fallback>
      </mc:AlternateContent>
      <p:sp>
        <p:nvSpPr>
          <p:cNvPr id="48" name="Ovale 47">
            <a:extLst>
              <a:ext uri="{FF2B5EF4-FFF2-40B4-BE49-F238E27FC236}">
                <a16:creationId xmlns:a16="http://schemas.microsoft.com/office/drawing/2014/main" id="{3C6EF781-64B2-7949-8E4A-4C081E270BD4}"/>
              </a:ext>
            </a:extLst>
          </p:cNvPr>
          <p:cNvSpPr/>
          <p:nvPr/>
        </p:nvSpPr>
        <p:spPr>
          <a:xfrm>
            <a:off x="9591723" y="5772989"/>
            <a:ext cx="590477" cy="590477"/>
          </a:xfrm>
          <a:prstGeom prst="ellipse">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9" name="Ovale 48">
            <a:extLst>
              <a:ext uri="{FF2B5EF4-FFF2-40B4-BE49-F238E27FC236}">
                <a16:creationId xmlns:a16="http://schemas.microsoft.com/office/drawing/2014/main" id="{9AD230BD-A391-FC47-BE05-89BC0845411C}"/>
              </a:ext>
            </a:extLst>
          </p:cNvPr>
          <p:cNvSpPr/>
          <p:nvPr/>
        </p:nvSpPr>
        <p:spPr>
          <a:xfrm>
            <a:off x="9333438" y="5770154"/>
            <a:ext cx="590477" cy="590477"/>
          </a:xfrm>
          <a:prstGeom prst="ellipse">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0" name="Ovale 49">
            <a:extLst>
              <a:ext uri="{FF2B5EF4-FFF2-40B4-BE49-F238E27FC236}">
                <a16:creationId xmlns:a16="http://schemas.microsoft.com/office/drawing/2014/main" id="{E7CB51E1-61DF-1648-AEED-1AB76B9D097A}"/>
              </a:ext>
            </a:extLst>
          </p:cNvPr>
          <p:cNvSpPr/>
          <p:nvPr/>
        </p:nvSpPr>
        <p:spPr>
          <a:xfrm>
            <a:off x="9206540" y="5772989"/>
            <a:ext cx="590477" cy="590477"/>
          </a:xfrm>
          <a:prstGeom prst="ellipse">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1" name="Ovale 50">
            <a:extLst>
              <a:ext uri="{FF2B5EF4-FFF2-40B4-BE49-F238E27FC236}">
                <a16:creationId xmlns:a16="http://schemas.microsoft.com/office/drawing/2014/main" id="{D8B5076E-A8DC-FD4B-AED1-3190B1517F09}"/>
              </a:ext>
            </a:extLst>
          </p:cNvPr>
          <p:cNvSpPr/>
          <p:nvPr/>
        </p:nvSpPr>
        <p:spPr>
          <a:xfrm>
            <a:off x="9753741" y="5770154"/>
            <a:ext cx="590477" cy="590477"/>
          </a:xfrm>
          <a:prstGeom prst="ellipse">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65F3949F-5F37-F641-9700-7D4E7A3D5D48}"/>
                  </a:ext>
                </a:extLst>
              </p:cNvPr>
              <p:cNvSpPr txBox="1"/>
              <p:nvPr/>
            </p:nvSpPr>
            <p:spPr>
              <a:xfrm>
                <a:off x="1314624" y="5109171"/>
                <a:ext cx="533158"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m:t>
                          </m:r>
                        </m:sup>
                      </m:sSup>
                    </m:oMath>
                  </m:oMathPara>
                </a14:m>
                <a:endParaRPr lang="en-US" sz="2800" dirty="0" err="1"/>
              </a:p>
            </p:txBody>
          </p:sp>
        </mc:Choice>
        <mc:Fallback xmlns="">
          <p:sp>
            <p:nvSpPr>
              <p:cNvPr id="53" name="CasellaDiTesto 52">
                <a:extLst>
                  <a:ext uri="{FF2B5EF4-FFF2-40B4-BE49-F238E27FC236}">
                    <a16:creationId xmlns:a16="http://schemas.microsoft.com/office/drawing/2014/main" id="{65F3949F-5F37-F641-9700-7D4E7A3D5D48}"/>
                  </a:ext>
                </a:extLst>
              </p:cNvPr>
              <p:cNvSpPr txBox="1">
                <a:spLocks noRot="1" noChangeAspect="1" noMove="1" noResize="1" noEditPoints="1" noAdjustHandles="1" noChangeArrowheads="1" noChangeShapeType="1" noTextEdit="1"/>
              </p:cNvSpPr>
              <p:nvPr/>
            </p:nvSpPr>
            <p:spPr>
              <a:xfrm>
                <a:off x="1314624" y="5109171"/>
                <a:ext cx="533158" cy="430887"/>
              </a:xfrm>
              <a:prstGeom prst="rect">
                <a:avLst/>
              </a:prstGeom>
              <a:blipFill>
                <a:blip r:embed="rId4"/>
                <a:stretch>
                  <a:fillRect l="-13953" b="-8571"/>
                </a:stretch>
              </a:blipFill>
            </p:spPr>
            <p:txBody>
              <a:bodyPr/>
              <a:lstStyle/>
              <a:p>
                <a:r>
                  <a:rPr lang="en-US">
                    <a:noFill/>
                  </a:rPr>
                  <a:t> </a:t>
                </a:r>
              </a:p>
            </p:txBody>
          </p:sp>
        </mc:Fallback>
      </mc:AlternateContent>
      <p:cxnSp>
        <p:nvCxnSpPr>
          <p:cNvPr id="54" name="Connettore 1 53">
            <a:extLst>
              <a:ext uri="{FF2B5EF4-FFF2-40B4-BE49-F238E27FC236}">
                <a16:creationId xmlns:a16="http://schemas.microsoft.com/office/drawing/2014/main" id="{7D7CF5E9-7491-244B-B148-DD0A42FAF73E}"/>
              </a:ext>
            </a:extLst>
          </p:cNvPr>
          <p:cNvCxnSpPr>
            <a:cxnSpLocks/>
          </p:cNvCxnSpPr>
          <p:nvPr/>
        </p:nvCxnSpPr>
        <p:spPr>
          <a:xfrm>
            <a:off x="5591944" y="6140732"/>
            <a:ext cx="576064" cy="0"/>
          </a:xfrm>
          <a:prstGeom prst="line">
            <a:avLst/>
          </a:prstGeom>
          <a:ln w="889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CasellaDiTesto 54">
                <a:extLst>
                  <a:ext uri="{FF2B5EF4-FFF2-40B4-BE49-F238E27FC236}">
                    <a16:creationId xmlns:a16="http://schemas.microsoft.com/office/drawing/2014/main" id="{AC9BA8C0-FBF5-8749-AD4E-AD18AA676797}"/>
                  </a:ext>
                </a:extLst>
              </p:cNvPr>
              <p:cNvSpPr txBox="1"/>
              <p:nvPr/>
            </p:nvSpPr>
            <p:spPr>
              <a:xfrm>
                <a:off x="2427334" y="2680572"/>
                <a:ext cx="1420774" cy="80663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m:rPr>
                              <m:sty m:val="p"/>
                            </m:rPr>
                            <a:rPr lang="en-US" sz="2800" b="0" i="0" smtClean="0">
                              <a:latin typeface="Cambria Math" panose="02040503050406030204" pitchFamily="18" charset="0"/>
                            </a:rPr>
                            <m:t>Δ</m:t>
                          </m:r>
                          <m:r>
                            <a:rPr lang="en-US" sz="2800" b="0" i="1" smtClean="0">
                              <a:latin typeface="Cambria Math" panose="02040503050406030204" pitchFamily="18" charset="0"/>
                            </a:rPr>
                            <m:t>𝐹</m:t>
                          </m:r>
                        </m:num>
                        <m:den>
                          <m:r>
                            <m:rPr>
                              <m:sty m:val="p"/>
                            </m:rPr>
                            <a:rPr lang="en-US" sz="2800" b="0" i="0" smtClean="0">
                              <a:latin typeface="Cambria Math" panose="02040503050406030204" pitchFamily="18" charset="0"/>
                            </a:rPr>
                            <m:t>Δ</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m:t>
                              </m:r>
                            </m:sup>
                          </m:sSup>
                        </m:den>
                      </m:f>
                      <m:r>
                        <a:rPr lang="en-US" sz="2800" b="0" i="1" smtClean="0">
                          <a:latin typeface="Cambria Math" panose="02040503050406030204" pitchFamily="18" charset="0"/>
                        </a:rPr>
                        <m:t>≈0</m:t>
                      </m:r>
                    </m:oMath>
                  </m:oMathPara>
                </a14:m>
                <a:endParaRPr lang="en-US" sz="2800" dirty="0" err="1"/>
              </a:p>
            </p:txBody>
          </p:sp>
        </mc:Choice>
        <mc:Fallback xmlns="">
          <p:sp>
            <p:nvSpPr>
              <p:cNvPr id="55" name="CasellaDiTesto 54">
                <a:extLst>
                  <a:ext uri="{FF2B5EF4-FFF2-40B4-BE49-F238E27FC236}">
                    <a16:creationId xmlns:a16="http://schemas.microsoft.com/office/drawing/2014/main" id="{AC9BA8C0-FBF5-8749-AD4E-AD18AA676797}"/>
                  </a:ext>
                </a:extLst>
              </p:cNvPr>
              <p:cNvSpPr txBox="1">
                <a:spLocks noRot="1" noChangeAspect="1" noMove="1" noResize="1" noEditPoints="1" noAdjustHandles="1" noChangeArrowheads="1" noChangeShapeType="1" noTextEdit="1"/>
              </p:cNvSpPr>
              <p:nvPr/>
            </p:nvSpPr>
            <p:spPr>
              <a:xfrm>
                <a:off x="2427334" y="2680572"/>
                <a:ext cx="1420774" cy="806631"/>
              </a:xfrm>
              <a:prstGeom prst="rect">
                <a:avLst/>
              </a:prstGeom>
              <a:blipFill>
                <a:blip r:embed="rId5"/>
                <a:stretch>
                  <a:fillRect l="-5357" t="-3125" r="-5357" b="-140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asellaDiTesto 55">
                <a:extLst>
                  <a:ext uri="{FF2B5EF4-FFF2-40B4-BE49-F238E27FC236}">
                    <a16:creationId xmlns:a16="http://schemas.microsoft.com/office/drawing/2014/main" id="{C83C65A5-0A24-A341-AFAB-901316746E71}"/>
                  </a:ext>
                </a:extLst>
              </p:cNvPr>
              <p:cNvSpPr txBox="1"/>
              <p:nvPr/>
            </p:nvSpPr>
            <p:spPr>
              <a:xfrm>
                <a:off x="3422311" y="5646705"/>
                <a:ext cx="1423980" cy="80663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m:rPr>
                              <m:sty m:val="p"/>
                            </m:rPr>
                            <a:rPr lang="en-US" sz="2800" b="0" i="0" smtClean="0">
                              <a:latin typeface="Cambria Math" panose="02040503050406030204" pitchFamily="18" charset="0"/>
                            </a:rPr>
                            <m:t>Δ</m:t>
                          </m:r>
                          <m:r>
                            <a:rPr lang="en-US" sz="2800" b="0" i="1" smtClean="0">
                              <a:latin typeface="Cambria Math" panose="02040503050406030204" pitchFamily="18" charset="0"/>
                            </a:rPr>
                            <m:t>𝐹</m:t>
                          </m:r>
                        </m:num>
                        <m:den>
                          <m:r>
                            <m:rPr>
                              <m:sty m:val="p"/>
                            </m:rPr>
                            <a:rPr lang="en-US" sz="2800" b="0" i="0" smtClean="0">
                              <a:latin typeface="Cambria Math" panose="02040503050406030204" pitchFamily="18" charset="0"/>
                            </a:rPr>
                            <m:t>Δ</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m:t>
                              </m:r>
                            </m:sup>
                          </m:sSup>
                        </m:den>
                      </m:f>
                      <m:r>
                        <a:rPr lang="en-US" sz="2800" b="0" i="1" smtClean="0">
                          <a:latin typeface="Cambria Math" panose="02040503050406030204" pitchFamily="18" charset="0"/>
                        </a:rPr>
                        <m:t>≠0</m:t>
                      </m:r>
                    </m:oMath>
                  </m:oMathPara>
                </a14:m>
                <a:endParaRPr lang="en-US" sz="2800" dirty="0" err="1"/>
              </a:p>
            </p:txBody>
          </p:sp>
        </mc:Choice>
        <mc:Fallback xmlns="">
          <p:sp>
            <p:nvSpPr>
              <p:cNvPr id="56" name="CasellaDiTesto 55">
                <a:extLst>
                  <a:ext uri="{FF2B5EF4-FFF2-40B4-BE49-F238E27FC236}">
                    <a16:creationId xmlns:a16="http://schemas.microsoft.com/office/drawing/2014/main" id="{C83C65A5-0A24-A341-AFAB-901316746E71}"/>
                  </a:ext>
                </a:extLst>
              </p:cNvPr>
              <p:cNvSpPr txBox="1">
                <a:spLocks noRot="1" noChangeAspect="1" noMove="1" noResize="1" noEditPoints="1" noAdjustHandles="1" noChangeArrowheads="1" noChangeShapeType="1" noTextEdit="1"/>
              </p:cNvSpPr>
              <p:nvPr/>
            </p:nvSpPr>
            <p:spPr>
              <a:xfrm>
                <a:off x="3422311" y="5646705"/>
                <a:ext cx="1423980" cy="806631"/>
              </a:xfrm>
              <a:prstGeom prst="rect">
                <a:avLst/>
              </a:prstGeom>
              <a:blipFill>
                <a:blip r:embed="rId6"/>
                <a:stretch>
                  <a:fillRect l="-4425" t="-1538" r="-4425" b="-12308"/>
                </a:stretch>
              </a:blipFill>
            </p:spPr>
            <p:txBody>
              <a:bodyPr/>
              <a:lstStyle/>
              <a:p>
                <a:r>
                  <a:rPr lang="en-US">
                    <a:noFill/>
                  </a:rPr>
                  <a:t> </a:t>
                </a:r>
              </a:p>
            </p:txBody>
          </p:sp>
        </mc:Fallback>
      </mc:AlternateContent>
      <p:sp>
        <p:nvSpPr>
          <p:cNvPr id="57" name="CasellaDiTesto 56">
            <a:extLst>
              <a:ext uri="{FF2B5EF4-FFF2-40B4-BE49-F238E27FC236}">
                <a16:creationId xmlns:a16="http://schemas.microsoft.com/office/drawing/2014/main" id="{A2C01327-165C-3F43-8829-E2DE37E20E2A}"/>
              </a:ext>
            </a:extLst>
          </p:cNvPr>
          <p:cNvSpPr txBox="1"/>
          <p:nvPr/>
        </p:nvSpPr>
        <p:spPr>
          <a:xfrm>
            <a:off x="4213943" y="4299727"/>
            <a:ext cx="3332065" cy="738664"/>
          </a:xfrm>
          <a:prstGeom prst="rect">
            <a:avLst/>
          </a:prstGeom>
          <a:noFill/>
        </p:spPr>
        <p:txBody>
          <a:bodyPr wrap="square" lIns="0" tIns="0" rIns="0" bIns="0" rtlCol="0">
            <a:spAutoFit/>
          </a:bodyPr>
          <a:lstStyle/>
          <a:p>
            <a:pPr algn="ctr"/>
            <a:r>
              <a:rPr lang="en-US" sz="2400" b="0" dirty="0">
                <a:solidFill>
                  <a:srgbClr val="0070C0"/>
                </a:solidFill>
              </a:rPr>
              <a:t>Long range</a:t>
            </a:r>
          </a:p>
          <a:p>
            <a:pPr algn="ctr"/>
            <a:r>
              <a:rPr lang="en-US" sz="2400" dirty="0">
                <a:solidFill>
                  <a:srgbClr val="0070C0"/>
                </a:solidFill>
              </a:rPr>
              <a:t>(polar semiconductors)</a:t>
            </a:r>
            <a:endParaRPr lang="en-US" sz="2400" b="0" dirty="0">
              <a:solidFill>
                <a:srgbClr val="0070C0"/>
              </a:solidFill>
            </a:endParaRPr>
          </a:p>
        </p:txBody>
      </p:sp>
      <p:sp>
        <p:nvSpPr>
          <p:cNvPr id="58" name="CasellaDiTesto 57">
            <a:extLst>
              <a:ext uri="{FF2B5EF4-FFF2-40B4-BE49-F238E27FC236}">
                <a16:creationId xmlns:a16="http://schemas.microsoft.com/office/drawing/2014/main" id="{C70CFEFB-B056-2942-8C8F-CC79FC4BDD7E}"/>
              </a:ext>
            </a:extLst>
          </p:cNvPr>
          <p:cNvSpPr txBox="1"/>
          <p:nvPr/>
        </p:nvSpPr>
        <p:spPr>
          <a:xfrm>
            <a:off x="3040160" y="1196752"/>
            <a:ext cx="5679630" cy="738664"/>
          </a:xfrm>
          <a:prstGeom prst="rect">
            <a:avLst/>
          </a:prstGeom>
          <a:noFill/>
        </p:spPr>
        <p:txBody>
          <a:bodyPr wrap="square" lIns="0" tIns="0" rIns="0" bIns="0" rtlCol="0">
            <a:spAutoFit/>
          </a:bodyPr>
          <a:lstStyle/>
          <a:p>
            <a:pPr algn="ctr"/>
            <a:r>
              <a:rPr lang="en-US" sz="2400" b="0" dirty="0">
                <a:solidFill>
                  <a:schemeClr val="accent2">
                    <a:lumMod val="75000"/>
                  </a:schemeClr>
                </a:solidFill>
              </a:rPr>
              <a:t>Short range</a:t>
            </a:r>
          </a:p>
          <a:p>
            <a:pPr algn="ctr"/>
            <a:r>
              <a:rPr lang="en-US" sz="2400" dirty="0">
                <a:solidFill>
                  <a:schemeClr val="accent2">
                    <a:lumMod val="75000"/>
                  </a:schemeClr>
                </a:solidFill>
              </a:rPr>
              <a:t>(homopolar semiconductors, metals)</a:t>
            </a:r>
            <a:endParaRPr lang="en-US" sz="2400" b="0"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59" name="CasellaDiTesto 58">
                <a:extLst>
                  <a:ext uri="{FF2B5EF4-FFF2-40B4-BE49-F238E27FC236}">
                    <a16:creationId xmlns:a16="http://schemas.microsoft.com/office/drawing/2014/main" id="{61D5A064-CA5A-934D-8803-CE50FDF31EB3}"/>
                  </a:ext>
                </a:extLst>
              </p:cNvPr>
              <p:cNvSpPr txBox="1"/>
              <p:nvPr/>
            </p:nvSpPr>
            <p:spPr>
              <a:xfrm>
                <a:off x="9261651" y="2086763"/>
                <a:ext cx="984180"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≈0</m:t>
                      </m:r>
                    </m:oMath>
                  </m:oMathPara>
                </a14:m>
                <a:endParaRPr lang="en-US" sz="2800" dirty="0" err="1"/>
              </a:p>
            </p:txBody>
          </p:sp>
        </mc:Choice>
        <mc:Fallback xmlns="">
          <p:sp>
            <p:nvSpPr>
              <p:cNvPr id="59" name="CasellaDiTesto 58">
                <a:extLst>
                  <a:ext uri="{FF2B5EF4-FFF2-40B4-BE49-F238E27FC236}">
                    <a16:creationId xmlns:a16="http://schemas.microsoft.com/office/drawing/2014/main" id="{61D5A064-CA5A-934D-8803-CE50FDF31EB3}"/>
                  </a:ext>
                </a:extLst>
              </p:cNvPr>
              <p:cNvSpPr txBox="1">
                <a:spLocks noRot="1" noChangeAspect="1" noMove="1" noResize="1" noEditPoints="1" noAdjustHandles="1" noChangeArrowheads="1" noChangeShapeType="1" noTextEdit="1"/>
              </p:cNvSpPr>
              <p:nvPr/>
            </p:nvSpPr>
            <p:spPr>
              <a:xfrm>
                <a:off x="9261651" y="2086763"/>
                <a:ext cx="984180" cy="430887"/>
              </a:xfrm>
              <a:prstGeom prst="rect">
                <a:avLst/>
              </a:prstGeom>
              <a:blipFill>
                <a:blip r:embed="rId7"/>
                <a:stretch>
                  <a:fillRect l="-7692" r="-7692" b="-8571"/>
                </a:stretch>
              </a:blipFill>
            </p:spPr>
            <p:txBody>
              <a:bodyPr/>
              <a:lstStyle/>
              <a:p>
                <a:r>
                  <a:rPr lang="en-US">
                    <a:noFill/>
                  </a:rPr>
                  <a:t> </a:t>
                </a:r>
              </a:p>
            </p:txBody>
          </p:sp>
        </mc:Fallback>
      </mc:AlternateContent>
    </p:spTree>
    <p:extLst>
      <p:ext uri="{BB962C8B-B14F-4D97-AF65-F5344CB8AC3E}">
        <p14:creationId xmlns:p14="http://schemas.microsoft.com/office/powerpoint/2010/main" val="165345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7" grpId="0"/>
      <p:bldP spid="48" grpId="0" animBg="1"/>
      <p:bldP spid="49" grpId="0" animBg="1"/>
      <p:bldP spid="50" grpId="0" animBg="1"/>
      <p:bldP spid="51" grpId="0" animBg="1"/>
      <p:bldP spid="53" grpId="0"/>
      <p:bldP spid="56" grpId="0"/>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309C4298-788C-4DEB-B7FE-12CB45FA6656}"/>
              </a:ext>
            </a:extLst>
          </p:cNvPr>
          <p:cNvSpPr>
            <a:spLocks noGrp="1"/>
          </p:cNvSpPr>
          <p:nvPr>
            <p:ph type="body" sz="quarter" idx="10"/>
          </p:nvPr>
        </p:nvSpPr>
        <p:spPr>
          <a:xfrm>
            <a:off x="8791932" y="1052736"/>
            <a:ext cx="3240360" cy="1351103"/>
          </a:xfrm>
        </p:spPr>
        <p:txBody>
          <a:bodyPr/>
          <a:lstStyle/>
          <a:p>
            <a:pPr algn="r"/>
            <a:r>
              <a:rPr lang="de-DE" b="1" dirty="0">
                <a:solidFill>
                  <a:schemeClr val="accent5">
                    <a:lumMod val="60000"/>
                    <a:lumOff val="40000"/>
                  </a:schemeClr>
                </a:solidFill>
              </a:rPr>
              <a:t>Lorenzo Bastonero</a:t>
            </a:r>
          </a:p>
          <a:p>
            <a:pPr algn="r"/>
            <a:r>
              <a:rPr lang="de-DE" b="1" dirty="0">
                <a:solidFill>
                  <a:schemeClr val="accent5">
                    <a:lumMod val="60000"/>
                    <a:lumOff val="40000"/>
                  </a:schemeClr>
                </a:solidFill>
              </a:rPr>
              <a:t>Nicola </a:t>
            </a:r>
            <a:r>
              <a:rPr lang="de-DE" b="1" dirty="0" err="1">
                <a:solidFill>
                  <a:schemeClr val="accent5">
                    <a:lumMod val="60000"/>
                    <a:lumOff val="40000"/>
                  </a:schemeClr>
                </a:solidFill>
              </a:rPr>
              <a:t>Marzari</a:t>
            </a:r>
            <a:endParaRPr lang="de-DE" b="1" dirty="0">
              <a:solidFill>
                <a:schemeClr val="accent5">
                  <a:lumMod val="60000"/>
                  <a:lumOff val="40000"/>
                </a:schemeClr>
              </a:solidFill>
            </a:endParaRPr>
          </a:p>
          <a:p>
            <a:pPr algn="r"/>
            <a:r>
              <a:rPr lang="de-DE" dirty="0">
                <a:solidFill>
                  <a:schemeClr val="accent5">
                    <a:lumMod val="60000"/>
                    <a:lumOff val="40000"/>
                  </a:schemeClr>
                </a:solidFill>
              </a:rPr>
              <a:t>AMRS, Workshop</a:t>
            </a:r>
          </a:p>
          <a:p>
            <a:pPr algn="r"/>
            <a:r>
              <a:rPr lang="de-DE" i="1" dirty="0">
                <a:solidFill>
                  <a:schemeClr val="accent5">
                    <a:lumMod val="60000"/>
                    <a:lumOff val="40000"/>
                  </a:schemeClr>
                </a:solidFill>
              </a:rPr>
              <a:t>„</a:t>
            </a:r>
            <a:r>
              <a:rPr lang="it-IT" i="1" u="none" strike="noStrike" dirty="0" err="1">
                <a:solidFill>
                  <a:schemeClr val="accent5">
                    <a:lumMod val="60000"/>
                    <a:lumOff val="40000"/>
                  </a:schemeClr>
                </a:solidFill>
                <a:effectLst/>
                <a:latin typeface="Helvetica" pitchFamily="2" charset="0"/>
              </a:rPr>
              <a:t>Introduction</a:t>
            </a:r>
            <a:r>
              <a:rPr lang="it-IT" i="1" u="none" strike="noStrike" dirty="0">
                <a:solidFill>
                  <a:schemeClr val="accent5">
                    <a:lumMod val="60000"/>
                    <a:lumOff val="40000"/>
                  </a:schemeClr>
                </a:solidFill>
                <a:effectLst/>
                <a:latin typeface="Helvetica" pitchFamily="2" charset="0"/>
              </a:rPr>
              <a:t> to </a:t>
            </a:r>
            <a:r>
              <a:rPr lang="it-IT" i="1" u="none" strike="noStrike" dirty="0" err="1">
                <a:solidFill>
                  <a:schemeClr val="accent5">
                    <a:lumMod val="60000"/>
                    <a:lumOff val="40000"/>
                  </a:schemeClr>
                </a:solidFill>
                <a:effectLst/>
                <a:latin typeface="Helvetica" pitchFamily="2" charset="0"/>
              </a:rPr>
              <a:t>Computational</a:t>
            </a:r>
            <a:r>
              <a:rPr lang="it-IT" i="1" u="none" strike="noStrike" dirty="0">
                <a:solidFill>
                  <a:schemeClr val="accent5">
                    <a:lumMod val="60000"/>
                    <a:lumOff val="40000"/>
                  </a:schemeClr>
                </a:solidFill>
                <a:effectLst/>
                <a:latin typeface="Helvetica" pitchFamily="2" charset="0"/>
              </a:rPr>
              <a:t> </a:t>
            </a:r>
            <a:r>
              <a:rPr lang="it-IT" i="1" u="none" strike="noStrike" dirty="0" err="1">
                <a:solidFill>
                  <a:schemeClr val="accent5">
                    <a:lumMod val="60000"/>
                    <a:lumOff val="40000"/>
                  </a:schemeClr>
                </a:solidFill>
                <a:effectLst/>
                <a:latin typeface="Helvetica" pitchFamily="2" charset="0"/>
              </a:rPr>
              <a:t>Materials</a:t>
            </a:r>
            <a:r>
              <a:rPr lang="it-IT" i="1" dirty="0">
                <a:solidFill>
                  <a:schemeClr val="accent5">
                    <a:lumMod val="60000"/>
                    <a:lumOff val="40000"/>
                  </a:schemeClr>
                </a:solidFill>
                <a:latin typeface="Helvetica" pitchFamily="2" charset="0"/>
              </a:rPr>
              <a:t> </a:t>
            </a:r>
            <a:r>
              <a:rPr lang="it-IT" i="1" u="none" strike="noStrike" dirty="0">
                <a:solidFill>
                  <a:schemeClr val="accent5">
                    <a:lumMod val="60000"/>
                    <a:lumOff val="40000"/>
                  </a:schemeClr>
                </a:solidFill>
                <a:effectLst/>
                <a:latin typeface="Helvetica" pitchFamily="2" charset="0"/>
              </a:rPr>
              <a:t>Science</a:t>
            </a:r>
            <a:r>
              <a:rPr lang="it-IT" i="1" dirty="0">
                <a:solidFill>
                  <a:schemeClr val="accent5">
                    <a:lumMod val="60000"/>
                    <a:lumOff val="40000"/>
                  </a:schemeClr>
                </a:solidFill>
                <a:latin typeface="Helvetica" pitchFamily="2" charset="0"/>
              </a:rPr>
              <a:t>“ </a:t>
            </a:r>
            <a:r>
              <a:rPr lang="de-DE" i="1" dirty="0">
                <a:solidFill>
                  <a:schemeClr val="accent5">
                    <a:lumMod val="60000"/>
                    <a:lumOff val="40000"/>
                  </a:schemeClr>
                </a:solidFill>
              </a:rPr>
              <a:t> </a:t>
            </a:r>
          </a:p>
        </p:txBody>
      </p:sp>
      <p:sp>
        <p:nvSpPr>
          <p:cNvPr id="2" name="Titel 1">
            <a:extLst>
              <a:ext uri="{FF2B5EF4-FFF2-40B4-BE49-F238E27FC236}">
                <a16:creationId xmlns:a16="http://schemas.microsoft.com/office/drawing/2014/main" id="{82186A16-B394-48EE-ADF7-7D5341A42657}"/>
              </a:ext>
            </a:extLst>
          </p:cNvPr>
          <p:cNvSpPr>
            <a:spLocks noGrp="1"/>
          </p:cNvSpPr>
          <p:nvPr>
            <p:ph type="ctrTitle"/>
          </p:nvPr>
        </p:nvSpPr>
        <p:spPr>
          <a:xfrm>
            <a:off x="8587474" y="188640"/>
            <a:ext cx="3444818" cy="547922"/>
          </a:xfrm>
        </p:spPr>
        <p:txBody>
          <a:bodyPr/>
          <a:lstStyle/>
          <a:p>
            <a:pPr algn="r"/>
            <a:r>
              <a:rPr lang="de-DE" sz="2400" b="1" dirty="0" err="1">
                <a:solidFill>
                  <a:schemeClr val="accent2">
                    <a:lumMod val="60000"/>
                    <a:lumOff val="40000"/>
                  </a:schemeClr>
                </a:solidFill>
              </a:rPr>
              <a:t>Vibrational</a:t>
            </a:r>
            <a:r>
              <a:rPr lang="de-DE" sz="2400" b="1" dirty="0">
                <a:solidFill>
                  <a:schemeClr val="accent2">
                    <a:lumMod val="60000"/>
                    <a:lumOff val="40000"/>
                  </a:schemeClr>
                </a:solidFill>
              </a:rPr>
              <a:t> </a:t>
            </a:r>
            <a:r>
              <a:rPr lang="de-DE" sz="2400" b="1" dirty="0" err="1">
                <a:solidFill>
                  <a:schemeClr val="accent2">
                    <a:lumMod val="60000"/>
                    <a:lumOff val="40000"/>
                  </a:schemeClr>
                </a:solidFill>
              </a:rPr>
              <a:t>modes</a:t>
            </a:r>
            <a:r>
              <a:rPr lang="de-DE" sz="2400" b="1" dirty="0">
                <a:solidFill>
                  <a:schemeClr val="accent2">
                    <a:lumMod val="60000"/>
                    <a:lumOff val="40000"/>
                  </a:schemeClr>
                </a:solidFill>
              </a:rPr>
              <a:t> </a:t>
            </a:r>
            <a:r>
              <a:rPr lang="de-DE" sz="2400" b="1" dirty="0" err="1">
                <a:solidFill>
                  <a:schemeClr val="accent2">
                    <a:lumMod val="60000"/>
                    <a:lumOff val="40000"/>
                  </a:schemeClr>
                </a:solidFill>
              </a:rPr>
              <a:t>and</a:t>
            </a:r>
            <a:r>
              <a:rPr lang="de-DE" sz="2400" dirty="0">
                <a:solidFill>
                  <a:schemeClr val="accent2">
                    <a:lumMod val="60000"/>
                    <a:lumOff val="40000"/>
                  </a:schemeClr>
                </a:solidFill>
              </a:rPr>
              <a:t> </a:t>
            </a:r>
            <a:r>
              <a:rPr lang="de-DE" sz="2400" b="1" dirty="0" err="1">
                <a:solidFill>
                  <a:schemeClr val="accent2">
                    <a:lumMod val="60000"/>
                    <a:lumOff val="40000"/>
                  </a:schemeClr>
                </a:solidFill>
              </a:rPr>
              <a:t>infrared</a:t>
            </a:r>
            <a:r>
              <a:rPr lang="de-DE" sz="2400" b="1" dirty="0">
                <a:solidFill>
                  <a:schemeClr val="accent2">
                    <a:lumMod val="60000"/>
                    <a:lumOff val="40000"/>
                  </a:schemeClr>
                </a:solidFill>
              </a:rPr>
              <a:t> </a:t>
            </a:r>
            <a:r>
              <a:rPr lang="de-DE" sz="2400" b="1" dirty="0" err="1">
                <a:solidFill>
                  <a:schemeClr val="accent2">
                    <a:lumMod val="60000"/>
                    <a:lumOff val="40000"/>
                  </a:schemeClr>
                </a:solidFill>
              </a:rPr>
              <a:t>spectra</a:t>
            </a:r>
            <a:endParaRPr lang="de-DE" sz="2400" b="1" dirty="0">
              <a:solidFill>
                <a:schemeClr val="accent2">
                  <a:lumMod val="60000"/>
                  <a:lumOff val="40000"/>
                </a:schemeClr>
              </a:solidFill>
            </a:endParaRPr>
          </a:p>
        </p:txBody>
      </p:sp>
      <p:pic>
        <p:nvPicPr>
          <p:cNvPr id="21" name="Immagine 20">
            <a:extLst>
              <a:ext uri="{FF2B5EF4-FFF2-40B4-BE49-F238E27FC236}">
                <a16:creationId xmlns:a16="http://schemas.microsoft.com/office/drawing/2014/main" id="{DB7954AE-2F24-744E-981E-98FB45346184}"/>
              </a:ext>
            </a:extLst>
          </p:cNvPr>
          <p:cNvPicPr>
            <a:picLocks noChangeAspect="1"/>
          </p:cNvPicPr>
          <p:nvPr/>
        </p:nvPicPr>
        <p:blipFill>
          <a:blip r:embed="rId3"/>
          <a:stretch>
            <a:fillRect/>
          </a:stretch>
        </p:blipFill>
        <p:spPr>
          <a:xfrm>
            <a:off x="5634199" y="6179385"/>
            <a:ext cx="1685937" cy="489975"/>
          </a:xfrm>
          <a:prstGeom prst="rect">
            <a:avLst/>
          </a:prstGeom>
        </p:spPr>
      </p:pic>
      <p:pic>
        <p:nvPicPr>
          <p:cNvPr id="1029" name="Picture 5" descr="University of Bremen - Wikipedia">
            <a:extLst>
              <a:ext uri="{FF2B5EF4-FFF2-40B4-BE49-F238E27FC236}">
                <a16:creationId xmlns:a16="http://schemas.microsoft.com/office/drawing/2014/main" id="{3FA1EA93-495C-204C-A8DA-54284B2CD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6" y="6093296"/>
            <a:ext cx="1842738" cy="6617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stituto Paul Scherrer - Wikipedia">
            <a:extLst>
              <a:ext uri="{FF2B5EF4-FFF2-40B4-BE49-F238E27FC236}">
                <a16:creationId xmlns:a16="http://schemas.microsoft.com/office/drawing/2014/main" id="{51831BE5-A5DF-1545-8E7D-E2FD58A67D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1" y="5999684"/>
            <a:ext cx="2060250" cy="736647"/>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FB0827ED-6CAA-DD45-B2AE-16369A03E31C}"/>
              </a:ext>
            </a:extLst>
          </p:cNvPr>
          <p:cNvPicPr>
            <a:picLocks noChangeAspect="1"/>
          </p:cNvPicPr>
          <p:nvPr/>
        </p:nvPicPr>
        <p:blipFill>
          <a:blip r:embed="rId6"/>
          <a:stretch>
            <a:fillRect/>
          </a:stretch>
        </p:blipFill>
        <p:spPr>
          <a:xfrm>
            <a:off x="8111941" y="5928303"/>
            <a:ext cx="1685937" cy="879408"/>
          </a:xfrm>
          <a:prstGeom prst="rect">
            <a:avLst/>
          </a:prstGeom>
        </p:spPr>
      </p:pic>
    </p:spTree>
    <p:extLst>
      <p:ext uri="{BB962C8B-B14F-4D97-AF65-F5344CB8AC3E}">
        <p14:creationId xmlns:p14="http://schemas.microsoft.com/office/powerpoint/2010/main" val="589550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Long-wavelength vibrations in polar materials</a:t>
            </a:r>
          </a:p>
        </p:txBody>
      </p:sp>
      <p:sp>
        <p:nvSpPr>
          <p:cNvPr id="4" name="Ovale 3">
            <a:extLst>
              <a:ext uri="{FF2B5EF4-FFF2-40B4-BE49-F238E27FC236}">
                <a16:creationId xmlns:a16="http://schemas.microsoft.com/office/drawing/2014/main" id="{38635942-9DF3-0849-BFFA-0E468E2511A5}"/>
              </a:ext>
            </a:extLst>
          </p:cNvPr>
          <p:cNvSpPr/>
          <p:nvPr/>
        </p:nvSpPr>
        <p:spPr>
          <a:xfrm>
            <a:off x="1976577" y="3010566"/>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14" name="Connettore 1 13">
            <a:extLst>
              <a:ext uri="{FF2B5EF4-FFF2-40B4-BE49-F238E27FC236}">
                <a16:creationId xmlns:a16="http://schemas.microsoft.com/office/drawing/2014/main" id="{CD1F7259-F21A-3B4D-9289-813223209D38}"/>
              </a:ext>
            </a:extLst>
          </p:cNvPr>
          <p:cNvCxnSpPr>
            <a:cxnSpLocks/>
          </p:cNvCxnSpPr>
          <p:nvPr/>
        </p:nvCxnSpPr>
        <p:spPr>
          <a:xfrm>
            <a:off x="1064660" y="2732827"/>
            <a:ext cx="0" cy="864096"/>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27D68BC7-DD8A-BD43-9461-288EDD31327F}"/>
              </a:ext>
            </a:extLst>
          </p:cNvPr>
          <p:cNvSpPr/>
          <p:nvPr/>
        </p:nvSpPr>
        <p:spPr>
          <a:xfrm>
            <a:off x="1186758" y="3010566"/>
            <a:ext cx="324036" cy="3240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17" name="Connettore 1 16">
            <a:extLst>
              <a:ext uri="{FF2B5EF4-FFF2-40B4-BE49-F238E27FC236}">
                <a16:creationId xmlns:a16="http://schemas.microsoft.com/office/drawing/2014/main" id="{23ABB511-95F2-0046-8F74-9FA6F4FD18FC}"/>
              </a:ext>
            </a:extLst>
          </p:cNvPr>
          <p:cNvCxnSpPr>
            <a:cxnSpLocks/>
            <a:stCxn id="16" idx="6"/>
          </p:cNvCxnSpPr>
          <p:nvPr/>
        </p:nvCxnSpPr>
        <p:spPr>
          <a:xfrm>
            <a:off x="1510794" y="3172584"/>
            <a:ext cx="213755" cy="0"/>
          </a:xfrm>
          <a:prstGeom prst="line">
            <a:avLst/>
          </a:prstGeom>
          <a:ln w="38100">
            <a:solidFill>
              <a:schemeClr val="tx1">
                <a:lumMod val="95000"/>
                <a:lumOff val="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Connettore 1 22">
            <a:extLst>
              <a:ext uri="{FF2B5EF4-FFF2-40B4-BE49-F238E27FC236}">
                <a16:creationId xmlns:a16="http://schemas.microsoft.com/office/drawing/2014/main" id="{57198279-206B-2F49-8A2E-BCD27B6BBA2A}"/>
              </a:ext>
            </a:extLst>
          </p:cNvPr>
          <p:cNvCxnSpPr>
            <a:cxnSpLocks/>
          </p:cNvCxnSpPr>
          <p:nvPr/>
        </p:nvCxnSpPr>
        <p:spPr>
          <a:xfrm>
            <a:off x="776611" y="3599089"/>
            <a:ext cx="4555681" cy="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Connettore 1 24">
            <a:extLst>
              <a:ext uri="{FF2B5EF4-FFF2-40B4-BE49-F238E27FC236}">
                <a16:creationId xmlns:a16="http://schemas.microsoft.com/office/drawing/2014/main" id="{82F37F73-2EDC-6D4F-9CEC-FA11229D8571}"/>
              </a:ext>
            </a:extLst>
          </p:cNvPr>
          <p:cNvCxnSpPr>
            <a:cxnSpLocks/>
          </p:cNvCxnSpPr>
          <p:nvPr/>
        </p:nvCxnSpPr>
        <p:spPr>
          <a:xfrm>
            <a:off x="776611" y="2720483"/>
            <a:ext cx="4584350" cy="1451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Connettore 1 63">
            <a:extLst>
              <a:ext uri="{FF2B5EF4-FFF2-40B4-BE49-F238E27FC236}">
                <a16:creationId xmlns:a16="http://schemas.microsoft.com/office/drawing/2014/main" id="{8346AFF0-0E91-6D4A-9CB2-7469F030A4E7}"/>
              </a:ext>
            </a:extLst>
          </p:cNvPr>
          <p:cNvCxnSpPr>
            <a:cxnSpLocks/>
          </p:cNvCxnSpPr>
          <p:nvPr/>
        </p:nvCxnSpPr>
        <p:spPr>
          <a:xfrm>
            <a:off x="2410894" y="2721720"/>
            <a:ext cx="0" cy="875203"/>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Connettore 1 115">
            <a:extLst>
              <a:ext uri="{FF2B5EF4-FFF2-40B4-BE49-F238E27FC236}">
                <a16:creationId xmlns:a16="http://schemas.microsoft.com/office/drawing/2014/main" id="{1E8E087F-21C8-FE45-9499-67977597B27B}"/>
              </a:ext>
            </a:extLst>
          </p:cNvPr>
          <p:cNvCxnSpPr>
            <a:cxnSpLocks/>
          </p:cNvCxnSpPr>
          <p:nvPr/>
        </p:nvCxnSpPr>
        <p:spPr>
          <a:xfrm>
            <a:off x="2850727" y="2460110"/>
            <a:ext cx="740142" cy="0"/>
          </a:xfrm>
          <a:prstGeom prst="line">
            <a:avLst/>
          </a:prstGeom>
          <a:ln w="50800">
            <a:gradFill>
              <a:gsLst>
                <a:gs pos="0">
                  <a:schemeClr val="accent5">
                    <a:lumMod val="75000"/>
                  </a:schemeClr>
                </a:gs>
                <a:gs pos="100000">
                  <a:schemeClr val="accent2">
                    <a:lumMod val="75000"/>
                  </a:schemeClr>
                </a:gs>
              </a:gsLst>
              <a:lin ang="0" scaled="0"/>
            </a:gradFill>
            <a:headEnd type="none" w="med" len="sm"/>
            <a:tailEnd type="stealth" w="lg" len="lg"/>
          </a:ln>
        </p:spPr>
        <p:style>
          <a:lnRef idx="1">
            <a:schemeClr val="accent1"/>
          </a:lnRef>
          <a:fillRef idx="0">
            <a:schemeClr val="accent1"/>
          </a:fillRef>
          <a:effectRef idx="0">
            <a:schemeClr val="accent1"/>
          </a:effectRef>
          <a:fontRef idx="minor">
            <a:schemeClr val="tx1"/>
          </a:fontRef>
        </p:style>
      </p:cxnSp>
      <p:cxnSp>
        <p:nvCxnSpPr>
          <p:cNvPr id="121" name="Connettore 1 120">
            <a:extLst>
              <a:ext uri="{FF2B5EF4-FFF2-40B4-BE49-F238E27FC236}">
                <a16:creationId xmlns:a16="http://schemas.microsoft.com/office/drawing/2014/main" id="{E975E6A0-F7A5-FA43-9B7C-4FE700C669F0}"/>
              </a:ext>
            </a:extLst>
          </p:cNvPr>
          <p:cNvCxnSpPr>
            <a:cxnSpLocks/>
          </p:cNvCxnSpPr>
          <p:nvPr/>
        </p:nvCxnSpPr>
        <p:spPr>
          <a:xfrm>
            <a:off x="4061734" y="4848954"/>
            <a:ext cx="3962508" cy="0"/>
          </a:xfrm>
          <a:prstGeom prst="line">
            <a:avLst/>
          </a:prstGeom>
          <a:ln w="50800">
            <a:solidFill>
              <a:schemeClr val="tx1">
                <a:lumMod val="95000"/>
                <a:lumOff val="5000"/>
              </a:schemeClr>
            </a:solidFill>
            <a:headEnd type="none" w="med" len="sm"/>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CasellaDiTesto 125">
                <a:extLst>
                  <a:ext uri="{FF2B5EF4-FFF2-40B4-BE49-F238E27FC236}">
                    <a16:creationId xmlns:a16="http://schemas.microsoft.com/office/drawing/2014/main" id="{1064C5E5-A0D3-694E-9CEE-8364EE932EA5}"/>
                  </a:ext>
                </a:extLst>
              </p:cNvPr>
              <p:cNvSpPr txBox="1"/>
              <p:nvPr/>
            </p:nvSpPr>
            <p:spPr>
              <a:xfrm>
                <a:off x="2912689" y="1928563"/>
                <a:ext cx="4436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𝑷</m:t>
                      </m:r>
                    </m:oMath>
                  </m:oMathPara>
                </a14:m>
                <a:endParaRPr lang="en-US" sz="2800" b="1" dirty="0"/>
              </a:p>
            </p:txBody>
          </p:sp>
        </mc:Choice>
        <mc:Fallback xmlns="">
          <p:sp>
            <p:nvSpPr>
              <p:cNvPr id="126" name="CasellaDiTesto 125">
                <a:extLst>
                  <a:ext uri="{FF2B5EF4-FFF2-40B4-BE49-F238E27FC236}">
                    <a16:creationId xmlns:a16="http://schemas.microsoft.com/office/drawing/2014/main" id="{1064C5E5-A0D3-694E-9CEE-8364EE932EA5}"/>
                  </a:ext>
                </a:extLst>
              </p:cNvPr>
              <p:cNvSpPr txBox="1">
                <a:spLocks noRot="1" noChangeAspect="1" noMove="1" noResize="1" noEditPoints="1" noAdjustHandles="1" noChangeArrowheads="1" noChangeShapeType="1" noTextEdit="1"/>
              </p:cNvSpPr>
              <p:nvPr/>
            </p:nvSpPr>
            <p:spPr>
              <a:xfrm>
                <a:off x="2912689" y="1928563"/>
                <a:ext cx="443626" cy="523220"/>
              </a:xfrm>
              <a:prstGeom prst="rect">
                <a:avLst/>
              </a:prstGeom>
              <a:blipFill>
                <a:blip r:embed="rId3"/>
                <a:stretch>
                  <a:fillRect l="-5556"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CasellaDiTesto 128">
                <a:extLst>
                  <a:ext uri="{FF2B5EF4-FFF2-40B4-BE49-F238E27FC236}">
                    <a16:creationId xmlns:a16="http://schemas.microsoft.com/office/drawing/2014/main" id="{946BC8FF-1B74-F44B-AB66-8EEF91FD713B}"/>
                  </a:ext>
                </a:extLst>
              </p:cNvPr>
              <p:cNvSpPr txBox="1"/>
              <p:nvPr/>
            </p:nvSpPr>
            <p:spPr>
              <a:xfrm>
                <a:off x="5821175" y="4268016"/>
                <a:ext cx="4436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𝐪</m:t>
                      </m:r>
                    </m:oMath>
                  </m:oMathPara>
                </a14:m>
                <a:endParaRPr lang="en-US" sz="2800" b="1" dirty="0"/>
              </a:p>
            </p:txBody>
          </p:sp>
        </mc:Choice>
        <mc:Fallback xmlns="">
          <p:sp>
            <p:nvSpPr>
              <p:cNvPr id="129" name="CasellaDiTesto 128">
                <a:extLst>
                  <a:ext uri="{FF2B5EF4-FFF2-40B4-BE49-F238E27FC236}">
                    <a16:creationId xmlns:a16="http://schemas.microsoft.com/office/drawing/2014/main" id="{946BC8FF-1B74-F44B-AB66-8EEF91FD713B}"/>
                  </a:ext>
                </a:extLst>
              </p:cNvPr>
              <p:cNvSpPr txBox="1">
                <a:spLocks noRot="1" noChangeAspect="1" noMove="1" noResize="1" noEditPoints="1" noAdjustHandles="1" noChangeArrowheads="1" noChangeShapeType="1" noTextEdit="1"/>
              </p:cNvSpPr>
              <p:nvPr/>
            </p:nvSpPr>
            <p:spPr>
              <a:xfrm>
                <a:off x="5821175" y="4268016"/>
                <a:ext cx="443626" cy="523220"/>
              </a:xfrm>
              <a:prstGeom prst="rect">
                <a:avLst/>
              </a:prstGeom>
              <a:blipFill>
                <a:blip r:embed="rId4"/>
                <a:stretch>
                  <a:fillRect l="-5556" r="-2778" b="-14286"/>
                </a:stretch>
              </a:blipFill>
            </p:spPr>
            <p:txBody>
              <a:bodyPr/>
              <a:lstStyle/>
              <a:p>
                <a:r>
                  <a:rPr lang="en-US">
                    <a:noFill/>
                  </a:rPr>
                  <a:t> </a:t>
                </a:r>
              </a:p>
            </p:txBody>
          </p:sp>
        </mc:Fallback>
      </mc:AlternateContent>
      <p:sp>
        <p:nvSpPr>
          <p:cNvPr id="130" name="CasellaDiTesto 129">
            <a:extLst>
              <a:ext uri="{FF2B5EF4-FFF2-40B4-BE49-F238E27FC236}">
                <a16:creationId xmlns:a16="http://schemas.microsoft.com/office/drawing/2014/main" id="{3BAD5F72-454A-5746-9A0C-A2FDCB1E4155}"/>
              </a:ext>
            </a:extLst>
          </p:cNvPr>
          <p:cNvSpPr txBox="1"/>
          <p:nvPr/>
        </p:nvSpPr>
        <p:spPr>
          <a:xfrm>
            <a:off x="7594282" y="3918915"/>
            <a:ext cx="2841021" cy="369332"/>
          </a:xfrm>
          <a:prstGeom prst="rect">
            <a:avLst/>
          </a:prstGeom>
          <a:noFill/>
        </p:spPr>
        <p:txBody>
          <a:bodyPr wrap="square" rtlCol="0">
            <a:spAutoFit/>
          </a:bodyPr>
          <a:lstStyle/>
          <a:p>
            <a:pPr algn="l"/>
            <a:r>
              <a:rPr lang="en-US" dirty="0"/>
              <a:t>Transverse optical (TO)</a:t>
            </a:r>
          </a:p>
        </p:txBody>
      </p:sp>
      <p:sp>
        <p:nvSpPr>
          <p:cNvPr id="131" name="CasellaDiTesto 130">
            <a:extLst>
              <a:ext uri="{FF2B5EF4-FFF2-40B4-BE49-F238E27FC236}">
                <a16:creationId xmlns:a16="http://schemas.microsoft.com/office/drawing/2014/main" id="{022636D6-15F6-BC45-AC4F-62D1EE5D8D5B}"/>
              </a:ext>
            </a:extLst>
          </p:cNvPr>
          <p:cNvSpPr txBox="1"/>
          <p:nvPr/>
        </p:nvSpPr>
        <p:spPr>
          <a:xfrm>
            <a:off x="1656319" y="3906539"/>
            <a:ext cx="2841021" cy="369332"/>
          </a:xfrm>
          <a:prstGeom prst="rect">
            <a:avLst/>
          </a:prstGeom>
          <a:noFill/>
        </p:spPr>
        <p:txBody>
          <a:bodyPr wrap="square" rtlCol="0">
            <a:spAutoFit/>
          </a:bodyPr>
          <a:lstStyle/>
          <a:p>
            <a:pPr algn="l"/>
            <a:r>
              <a:rPr lang="en-US" dirty="0"/>
              <a:t>Longitudinal optical (LO)</a:t>
            </a:r>
          </a:p>
        </p:txBody>
      </p:sp>
      <mc:AlternateContent xmlns:mc="http://schemas.openxmlformats.org/markup-compatibility/2006" xmlns:a14="http://schemas.microsoft.com/office/drawing/2010/main">
        <mc:Choice Requires="a14">
          <p:sp>
            <p:nvSpPr>
              <p:cNvPr id="132" name="CasellaDiTesto 131">
                <a:extLst>
                  <a:ext uri="{FF2B5EF4-FFF2-40B4-BE49-F238E27FC236}">
                    <a16:creationId xmlns:a16="http://schemas.microsoft.com/office/drawing/2014/main" id="{CCE592F3-A3A5-C247-8856-10AA35FF76C4}"/>
                  </a:ext>
                </a:extLst>
              </p:cNvPr>
              <p:cNvSpPr txBox="1"/>
              <p:nvPr/>
            </p:nvSpPr>
            <p:spPr>
              <a:xfrm>
                <a:off x="592687" y="5585844"/>
                <a:ext cx="10635262" cy="843885"/>
              </a:xfrm>
              <a:prstGeom prst="rect">
                <a:avLst/>
              </a:prstGeom>
              <a:noFill/>
            </p:spPr>
            <p:txBody>
              <a:bodyPr wrap="square" rtlCol="0">
                <a:spAutoFit/>
              </a:bodyPr>
              <a:lstStyle/>
              <a:p>
                <a:r>
                  <a:rPr lang="en-US" dirty="0"/>
                  <a:t>Coupling with macroscopic electric field </a:t>
                </a:r>
                <a:r>
                  <a:rPr lang="en-US" dirty="0">
                    <a:sym typeface="Wingdings" pitchFamily="2" charset="2"/>
                  </a:rPr>
                  <a:t> </a:t>
                </a:r>
                <a:r>
                  <a:rPr lang="en-US" dirty="0"/>
                  <a:t>frequency shift (or splitting):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𝐿𝑂</m:t>
                        </m:r>
                      </m:sub>
                    </m:sSub>
                    <m:r>
                      <a:rPr lang="en-US" sz="2400" b="0" i="1" smtClean="0">
                        <a:latin typeface="Cambria Math" panose="02040503050406030204" pitchFamily="18" charset="0"/>
                      </a:rPr>
                      <m:t>= </m:t>
                    </m:r>
                    <m:rad>
                      <m:radPr>
                        <m:degHide m:val="on"/>
                        <m:ctrlPr>
                          <a:rPr lang="en-US" sz="2400" b="0" i="1" smtClean="0">
                            <a:latin typeface="Cambria Math" panose="02040503050406030204" pitchFamily="18" charset="0"/>
                          </a:rPr>
                        </m:ctrlPr>
                      </m:radPr>
                      <m:deg/>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𝜔</m:t>
                            </m:r>
                          </m:e>
                          <m:sub>
                            <m:r>
                              <a:rPr lang="en-US" sz="2400" b="0" i="1" smtClean="0">
                                <a:latin typeface="Cambria Math" panose="02040503050406030204" pitchFamily="18" charset="0"/>
                              </a:rPr>
                              <m:t>𝑇𝑂</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𝑀</m:t>
                            </m:r>
                          </m:den>
                        </m:f>
                        <m:f>
                          <m:fPr>
                            <m:ctrlPr>
                              <a:rPr lang="en-US" sz="2400" b="0" i="1" smtClean="0">
                                <a:latin typeface="Cambria Math" panose="02040503050406030204" pitchFamily="18" charset="0"/>
                              </a:rPr>
                            </m:ctrlPr>
                          </m:fPr>
                          <m:num>
                            <m:r>
                              <a:rPr lang="en-US" sz="2400" i="1">
                                <a:latin typeface="Cambria Math" panose="02040503050406030204" pitchFamily="18" charset="0"/>
                              </a:rPr>
                              <m:t>4</m:t>
                            </m:r>
                            <m:r>
                              <a:rPr lang="en-US" sz="2400" i="1">
                                <a:latin typeface="Cambria Math" panose="02040503050406030204" pitchFamily="18" charset="0"/>
                              </a:rPr>
                              <m:t>𝜋</m:t>
                            </m:r>
                          </m:num>
                          <m:den>
                            <m:r>
                              <m:rPr>
                                <m:sty m:val="p"/>
                              </m:rPr>
                              <a:rPr lang="en-US" sz="2400" b="0" i="0" smtClean="0">
                                <a:latin typeface="Cambria Math" panose="02040503050406030204" pitchFamily="18" charset="0"/>
                              </a:rPr>
                              <m:t>Ω</m:t>
                            </m:r>
                          </m:den>
                        </m:f>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𝑍</m:t>
                                </m:r>
                              </m:e>
                              <m:sup>
                                <m:r>
                                  <a:rPr lang="en-US" sz="2400" i="1">
                                    <a:latin typeface="Cambria Math" panose="02040503050406030204" pitchFamily="18" charset="0"/>
                                  </a:rPr>
                                  <m:t>∗2 </m:t>
                                </m:r>
                              </m:sup>
                            </m:sSup>
                          </m:num>
                          <m:den>
                            <m:sSup>
                              <m:sSupPr>
                                <m:ctrlPr>
                                  <a:rPr lang="en-US" sz="2400" i="1">
                                    <a:latin typeface="Cambria Math" panose="02040503050406030204" pitchFamily="18" charset="0"/>
                                  </a:rPr>
                                </m:ctrlPr>
                              </m:sSupPr>
                              <m:e>
                                <m:r>
                                  <a:rPr lang="en-US" sz="2400" i="1">
                                    <a:latin typeface="Cambria Math" panose="02040503050406030204" pitchFamily="18" charset="0"/>
                                  </a:rPr>
                                  <m:t>𝜖</m:t>
                                </m:r>
                              </m:e>
                              <m:sup>
                                <m:r>
                                  <a:rPr lang="en-US" sz="2400" i="1">
                                    <a:latin typeface="Cambria Math" panose="02040503050406030204" pitchFamily="18" charset="0"/>
                                  </a:rPr>
                                  <m:t>∞</m:t>
                                </m:r>
                              </m:sup>
                            </m:sSup>
                          </m:den>
                        </m:f>
                      </m:e>
                    </m:rad>
                  </m:oMath>
                </a14:m>
                <a:endParaRPr lang="en-US" dirty="0"/>
              </a:p>
            </p:txBody>
          </p:sp>
        </mc:Choice>
        <mc:Fallback xmlns="">
          <p:sp>
            <p:nvSpPr>
              <p:cNvPr id="132" name="CasellaDiTesto 131">
                <a:extLst>
                  <a:ext uri="{FF2B5EF4-FFF2-40B4-BE49-F238E27FC236}">
                    <a16:creationId xmlns:a16="http://schemas.microsoft.com/office/drawing/2014/main" id="{CCE592F3-A3A5-C247-8856-10AA35FF76C4}"/>
                  </a:ext>
                </a:extLst>
              </p:cNvPr>
              <p:cNvSpPr txBox="1">
                <a:spLocks noRot="1" noChangeAspect="1" noMove="1" noResize="1" noEditPoints="1" noAdjustHandles="1" noChangeArrowheads="1" noChangeShapeType="1" noTextEdit="1"/>
              </p:cNvSpPr>
              <p:nvPr/>
            </p:nvSpPr>
            <p:spPr>
              <a:xfrm>
                <a:off x="592687" y="5585844"/>
                <a:ext cx="10635262" cy="843885"/>
              </a:xfrm>
              <a:prstGeom prst="rect">
                <a:avLst/>
              </a:prstGeom>
              <a:blipFill>
                <a:blip r:embed="rId5"/>
                <a:stretch>
                  <a:fillRect l="-477"/>
                </a:stretch>
              </a:blipFill>
            </p:spPr>
            <p:txBody>
              <a:bodyPr/>
              <a:lstStyle/>
              <a:p>
                <a:r>
                  <a:rPr lang="en-US">
                    <a:noFill/>
                  </a:rPr>
                  <a:t> </a:t>
                </a:r>
              </a:p>
            </p:txBody>
          </p:sp>
        </mc:Fallback>
      </mc:AlternateContent>
      <p:cxnSp>
        <p:nvCxnSpPr>
          <p:cNvPr id="142" name="Connettore 1 141">
            <a:extLst>
              <a:ext uri="{FF2B5EF4-FFF2-40B4-BE49-F238E27FC236}">
                <a16:creationId xmlns:a16="http://schemas.microsoft.com/office/drawing/2014/main" id="{6A9312DA-161B-C648-A0DB-7FF51E89F96B}"/>
              </a:ext>
            </a:extLst>
          </p:cNvPr>
          <p:cNvCxnSpPr>
            <a:cxnSpLocks/>
          </p:cNvCxnSpPr>
          <p:nvPr/>
        </p:nvCxnSpPr>
        <p:spPr>
          <a:xfrm>
            <a:off x="1762822" y="3184382"/>
            <a:ext cx="213755" cy="0"/>
          </a:xfrm>
          <a:prstGeom prst="line">
            <a:avLst/>
          </a:prstGeom>
          <a:ln w="38100">
            <a:solidFill>
              <a:schemeClr val="tx1">
                <a:lumMod val="95000"/>
                <a:lumOff val="5000"/>
              </a:schemeClr>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45" name="Ovale 144">
            <a:extLst>
              <a:ext uri="{FF2B5EF4-FFF2-40B4-BE49-F238E27FC236}">
                <a16:creationId xmlns:a16="http://schemas.microsoft.com/office/drawing/2014/main" id="{0E5A6D69-50B3-2E42-966A-4DD12790124A}"/>
              </a:ext>
            </a:extLst>
          </p:cNvPr>
          <p:cNvSpPr/>
          <p:nvPr/>
        </p:nvSpPr>
        <p:spPr>
          <a:xfrm>
            <a:off x="3327676" y="3012901"/>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46" name="Ovale 145">
            <a:extLst>
              <a:ext uri="{FF2B5EF4-FFF2-40B4-BE49-F238E27FC236}">
                <a16:creationId xmlns:a16="http://schemas.microsoft.com/office/drawing/2014/main" id="{E7FC0949-A580-3443-97E2-3A534C856ECC}"/>
              </a:ext>
            </a:extLst>
          </p:cNvPr>
          <p:cNvSpPr/>
          <p:nvPr/>
        </p:nvSpPr>
        <p:spPr>
          <a:xfrm>
            <a:off x="2537857" y="3012901"/>
            <a:ext cx="324036" cy="3240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147" name="Connettore 1 146">
            <a:extLst>
              <a:ext uri="{FF2B5EF4-FFF2-40B4-BE49-F238E27FC236}">
                <a16:creationId xmlns:a16="http://schemas.microsoft.com/office/drawing/2014/main" id="{39311FAF-F5F8-3644-A3E5-93564D56E9A5}"/>
              </a:ext>
            </a:extLst>
          </p:cNvPr>
          <p:cNvCxnSpPr>
            <a:cxnSpLocks/>
            <a:stCxn id="146" idx="6"/>
          </p:cNvCxnSpPr>
          <p:nvPr/>
        </p:nvCxnSpPr>
        <p:spPr>
          <a:xfrm>
            <a:off x="2861893" y="3174919"/>
            <a:ext cx="213755" cy="0"/>
          </a:xfrm>
          <a:prstGeom prst="line">
            <a:avLst/>
          </a:prstGeom>
          <a:ln w="38100">
            <a:solidFill>
              <a:schemeClr val="tx1">
                <a:lumMod val="95000"/>
                <a:lumOff val="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8" name="Connettore 1 147">
            <a:extLst>
              <a:ext uri="{FF2B5EF4-FFF2-40B4-BE49-F238E27FC236}">
                <a16:creationId xmlns:a16="http://schemas.microsoft.com/office/drawing/2014/main" id="{E9585FD3-8359-2840-8C1E-DDEB9B944EB9}"/>
              </a:ext>
            </a:extLst>
          </p:cNvPr>
          <p:cNvCxnSpPr>
            <a:cxnSpLocks/>
          </p:cNvCxnSpPr>
          <p:nvPr/>
        </p:nvCxnSpPr>
        <p:spPr>
          <a:xfrm>
            <a:off x="3761993" y="2724055"/>
            <a:ext cx="0" cy="875203"/>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Connettore 1 148">
            <a:extLst>
              <a:ext uri="{FF2B5EF4-FFF2-40B4-BE49-F238E27FC236}">
                <a16:creationId xmlns:a16="http://schemas.microsoft.com/office/drawing/2014/main" id="{86265255-251E-3041-90CD-6F4AF1151153}"/>
              </a:ext>
            </a:extLst>
          </p:cNvPr>
          <p:cNvCxnSpPr>
            <a:cxnSpLocks/>
          </p:cNvCxnSpPr>
          <p:nvPr/>
        </p:nvCxnSpPr>
        <p:spPr>
          <a:xfrm>
            <a:off x="3113921" y="3186717"/>
            <a:ext cx="213755" cy="0"/>
          </a:xfrm>
          <a:prstGeom prst="line">
            <a:avLst/>
          </a:prstGeom>
          <a:ln w="38100">
            <a:solidFill>
              <a:schemeClr val="tx1">
                <a:lumMod val="95000"/>
                <a:lumOff val="5000"/>
              </a:schemeClr>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0" name="Ovale 149">
            <a:extLst>
              <a:ext uri="{FF2B5EF4-FFF2-40B4-BE49-F238E27FC236}">
                <a16:creationId xmlns:a16="http://schemas.microsoft.com/office/drawing/2014/main" id="{31388294-A16A-1447-AB29-4F2370F8E9C6}"/>
              </a:ext>
            </a:extLst>
          </p:cNvPr>
          <p:cNvSpPr/>
          <p:nvPr/>
        </p:nvSpPr>
        <p:spPr>
          <a:xfrm>
            <a:off x="4669177" y="3012901"/>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51" name="Ovale 150">
            <a:extLst>
              <a:ext uri="{FF2B5EF4-FFF2-40B4-BE49-F238E27FC236}">
                <a16:creationId xmlns:a16="http://schemas.microsoft.com/office/drawing/2014/main" id="{73B8F8AE-15F0-A840-A424-348B44C927EE}"/>
              </a:ext>
            </a:extLst>
          </p:cNvPr>
          <p:cNvSpPr/>
          <p:nvPr/>
        </p:nvSpPr>
        <p:spPr>
          <a:xfrm>
            <a:off x="3879358" y="3012901"/>
            <a:ext cx="324036" cy="3240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152" name="Connettore 1 151">
            <a:extLst>
              <a:ext uri="{FF2B5EF4-FFF2-40B4-BE49-F238E27FC236}">
                <a16:creationId xmlns:a16="http://schemas.microsoft.com/office/drawing/2014/main" id="{47E205B1-12EE-8741-85CE-F92DB12C7DD9}"/>
              </a:ext>
            </a:extLst>
          </p:cNvPr>
          <p:cNvCxnSpPr>
            <a:cxnSpLocks/>
            <a:stCxn id="151" idx="6"/>
          </p:cNvCxnSpPr>
          <p:nvPr/>
        </p:nvCxnSpPr>
        <p:spPr>
          <a:xfrm>
            <a:off x="4203394" y="3174919"/>
            <a:ext cx="213755" cy="0"/>
          </a:xfrm>
          <a:prstGeom prst="line">
            <a:avLst/>
          </a:prstGeom>
          <a:ln w="38100">
            <a:solidFill>
              <a:schemeClr val="tx1">
                <a:lumMod val="95000"/>
                <a:lumOff val="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3" name="Connettore 1 152">
            <a:extLst>
              <a:ext uri="{FF2B5EF4-FFF2-40B4-BE49-F238E27FC236}">
                <a16:creationId xmlns:a16="http://schemas.microsoft.com/office/drawing/2014/main" id="{2C105740-3021-D74E-B463-E0607251A990}"/>
              </a:ext>
            </a:extLst>
          </p:cNvPr>
          <p:cNvCxnSpPr>
            <a:cxnSpLocks/>
          </p:cNvCxnSpPr>
          <p:nvPr/>
        </p:nvCxnSpPr>
        <p:spPr>
          <a:xfrm>
            <a:off x="5103494" y="2724055"/>
            <a:ext cx="0" cy="875203"/>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Connettore 1 153">
            <a:extLst>
              <a:ext uri="{FF2B5EF4-FFF2-40B4-BE49-F238E27FC236}">
                <a16:creationId xmlns:a16="http://schemas.microsoft.com/office/drawing/2014/main" id="{A9B15A1D-1144-884E-9F76-3F902D14C4A0}"/>
              </a:ext>
            </a:extLst>
          </p:cNvPr>
          <p:cNvCxnSpPr>
            <a:cxnSpLocks/>
          </p:cNvCxnSpPr>
          <p:nvPr/>
        </p:nvCxnSpPr>
        <p:spPr>
          <a:xfrm>
            <a:off x="4455422" y="3186717"/>
            <a:ext cx="213755" cy="0"/>
          </a:xfrm>
          <a:prstGeom prst="line">
            <a:avLst/>
          </a:prstGeom>
          <a:ln w="38100">
            <a:solidFill>
              <a:schemeClr val="tx1">
                <a:lumMod val="95000"/>
                <a:lumOff val="5000"/>
              </a:schemeClr>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4" name="Connettore 1 163">
            <a:extLst>
              <a:ext uri="{FF2B5EF4-FFF2-40B4-BE49-F238E27FC236}">
                <a16:creationId xmlns:a16="http://schemas.microsoft.com/office/drawing/2014/main" id="{D1138C11-1E4A-6746-A44E-4F9555ABF0E3}"/>
              </a:ext>
            </a:extLst>
          </p:cNvPr>
          <p:cNvCxnSpPr>
            <a:cxnSpLocks/>
          </p:cNvCxnSpPr>
          <p:nvPr/>
        </p:nvCxnSpPr>
        <p:spPr>
          <a:xfrm>
            <a:off x="7030585" y="2732440"/>
            <a:ext cx="0" cy="864096"/>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Connettore 1 166">
            <a:extLst>
              <a:ext uri="{FF2B5EF4-FFF2-40B4-BE49-F238E27FC236}">
                <a16:creationId xmlns:a16="http://schemas.microsoft.com/office/drawing/2014/main" id="{CAA3BBFB-8E44-2444-B5DD-A0EC8D01B5DB}"/>
              </a:ext>
            </a:extLst>
          </p:cNvPr>
          <p:cNvCxnSpPr>
            <a:cxnSpLocks/>
          </p:cNvCxnSpPr>
          <p:nvPr/>
        </p:nvCxnSpPr>
        <p:spPr>
          <a:xfrm>
            <a:off x="6742536" y="3598702"/>
            <a:ext cx="4555681" cy="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Connettore 1 167">
            <a:extLst>
              <a:ext uri="{FF2B5EF4-FFF2-40B4-BE49-F238E27FC236}">
                <a16:creationId xmlns:a16="http://schemas.microsoft.com/office/drawing/2014/main" id="{BD1D7D02-CA00-E847-B967-F5983346F83C}"/>
              </a:ext>
            </a:extLst>
          </p:cNvPr>
          <p:cNvCxnSpPr>
            <a:cxnSpLocks/>
          </p:cNvCxnSpPr>
          <p:nvPr/>
        </p:nvCxnSpPr>
        <p:spPr>
          <a:xfrm>
            <a:off x="6742536" y="2720096"/>
            <a:ext cx="4584350" cy="14510"/>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Connettore 1 168">
            <a:extLst>
              <a:ext uri="{FF2B5EF4-FFF2-40B4-BE49-F238E27FC236}">
                <a16:creationId xmlns:a16="http://schemas.microsoft.com/office/drawing/2014/main" id="{84ECA4FE-861A-CE42-8A38-60E744C6744B}"/>
              </a:ext>
            </a:extLst>
          </p:cNvPr>
          <p:cNvCxnSpPr>
            <a:cxnSpLocks/>
          </p:cNvCxnSpPr>
          <p:nvPr/>
        </p:nvCxnSpPr>
        <p:spPr>
          <a:xfrm>
            <a:off x="8376819" y="2721333"/>
            <a:ext cx="0" cy="875203"/>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Connettore 1 169">
            <a:extLst>
              <a:ext uri="{FF2B5EF4-FFF2-40B4-BE49-F238E27FC236}">
                <a16:creationId xmlns:a16="http://schemas.microsoft.com/office/drawing/2014/main" id="{FE77E381-9536-D044-8B3D-689BADF8117A}"/>
              </a:ext>
            </a:extLst>
          </p:cNvPr>
          <p:cNvCxnSpPr>
            <a:cxnSpLocks/>
          </p:cNvCxnSpPr>
          <p:nvPr/>
        </p:nvCxnSpPr>
        <p:spPr>
          <a:xfrm flipV="1">
            <a:off x="9014793" y="1982751"/>
            <a:ext cx="11166" cy="531160"/>
          </a:xfrm>
          <a:prstGeom prst="line">
            <a:avLst/>
          </a:prstGeom>
          <a:ln w="50800">
            <a:gradFill>
              <a:gsLst>
                <a:gs pos="0">
                  <a:schemeClr val="accent5">
                    <a:lumMod val="75000"/>
                  </a:schemeClr>
                </a:gs>
                <a:gs pos="100000">
                  <a:schemeClr val="accent2">
                    <a:lumMod val="75000"/>
                  </a:schemeClr>
                </a:gs>
              </a:gsLst>
              <a:lin ang="5400000" scaled="0"/>
            </a:gradFill>
            <a:headEnd type="none" w="med" len="sm"/>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1" name="CasellaDiTesto 170">
                <a:extLst>
                  <a:ext uri="{FF2B5EF4-FFF2-40B4-BE49-F238E27FC236}">
                    <a16:creationId xmlns:a16="http://schemas.microsoft.com/office/drawing/2014/main" id="{BF89C0F9-8A5B-594E-A3D7-AF883550D5E1}"/>
                  </a:ext>
                </a:extLst>
              </p:cNvPr>
              <p:cNvSpPr txBox="1"/>
              <p:nvPr/>
            </p:nvSpPr>
            <p:spPr>
              <a:xfrm>
                <a:off x="9165807" y="2000571"/>
                <a:ext cx="4436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𝑷</m:t>
                      </m:r>
                    </m:oMath>
                  </m:oMathPara>
                </a14:m>
                <a:endParaRPr lang="en-US" sz="2800" b="1" dirty="0"/>
              </a:p>
            </p:txBody>
          </p:sp>
        </mc:Choice>
        <mc:Fallback xmlns="">
          <p:sp>
            <p:nvSpPr>
              <p:cNvPr id="171" name="CasellaDiTesto 170">
                <a:extLst>
                  <a:ext uri="{FF2B5EF4-FFF2-40B4-BE49-F238E27FC236}">
                    <a16:creationId xmlns:a16="http://schemas.microsoft.com/office/drawing/2014/main" id="{BF89C0F9-8A5B-594E-A3D7-AF883550D5E1}"/>
                  </a:ext>
                </a:extLst>
              </p:cNvPr>
              <p:cNvSpPr txBox="1">
                <a:spLocks noRot="1" noChangeAspect="1" noMove="1" noResize="1" noEditPoints="1" noAdjustHandles="1" noChangeArrowheads="1" noChangeShapeType="1" noTextEdit="1"/>
              </p:cNvSpPr>
              <p:nvPr/>
            </p:nvSpPr>
            <p:spPr>
              <a:xfrm>
                <a:off x="9165807" y="2000571"/>
                <a:ext cx="443626" cy="523220"/>
              </a:xfrm>
              <a:prstGeom prst="rect">
                <a:avLst/>
              </a:prstGeom>
              <a:blipFill>
                <a:blip r:embed="rId6"/>
                <a:stretch>
                  <a:fillRect l="-2778" r="-5556"/>
                </a:stretch>
              </a:blipFill>
            </p:spPr>
            <p:txBody>
              <a:bodyPr/>
              <a:lstStyle/>
              <a:p>
                <a:r>
                  <a:rPr lang="en-US">
                    <a:noFill/>
                  </a:rPr>
                  <a:t> </a:t>
                </a:r>
              </a:p>
            </p:txBody>
          </p:sp>
        </mc:Fallback>
      </mc:AlternateContent>
      <p:sp>
        <p:nvSpPr>
          <p:cNvPr id="173" name="Ovale 172">
            <a:extLst>
              <a:ext uri="{FF2B5EF4-FFF2-40B4-BE49-F238E27FC236}">
                <a16:creationId xmlns:a16="http://schemas.microsoft.com/office/drawing/2014/main" id="{5276EB5B-FF35-8C4C-A8B3-C25848B4E7B4}"/>
              </a:ext>
            </a:extLst>
          </p:cNvPr>
          <p:cNvSpPr/>
          <p:nvPr/>
        </p:nvSpPr>
        <p:spPr>
          <a:xfrm>
            <a:off x="9293601" y="3012514"/>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74" name="Ovale 173">
            <a:extLst>
              <a:ext uri="{FF2B5EF4-FFF2-40B4-BE49-F238E27FC236}">
                <a16:creationId xmlns:a16="http://schemas.microsoft.com/office/drawing/2014/main" id="{98D75894-ACF9-6D44-904F-E5B08B06074D}"/>
              </a:ext>
            </a:extLst>
          </p:cNvPr>
          <p:cNvSpPr/>
          <p:nvPr/>
        </p:nvSpPr>
        <p:spPr>
          <a:xfrm>
            <a:off x="8503782" y="3012514"/>
            <a:ext cx="324036" cy="3240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175" name="Connettore 1 174">
            <a:extLst>
              <a:ext uri="{FF2B5EF4-FFF2-40B4-BE49-F238E27FC236}">
                <a16:creationId xmlns:a16="http://schemas.microsoft.com/office/drawing/2014/main" id="{D98F9081-D41B-EB48-9C67-C4693247AE8D}"/>
              </a:ext>
            </a:extLst>
          </p:cNvPr>
          <p:cNvCxnSpPr>
            <a:cxnSpLocks/>
          </p:cNvCxnSpPr>
          <p:nvPr/>
        </p:nvCxnSpPr>
        <p:spPr>
          <a:xfrm flipV="1">
            <a:off x="8665800" y="2772322"/>
            <a:ext cx="0" cy="237857"/>
          </a:xfrm>
          <a:prstGeom prst="line">
            <a:avLst/>
          </a:prstGeom>
          <a:ln w="38100">
            <a:solidFill>
              <a:schemeClr val="tx1">
                <a:lumMod val="95000"/>
                <a:lumOff val="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6" name="Connettore 1 175">
            <a:extLst>
              <a:ext uri="{FF2B5EF4-FFF2-40B4-BE49-F238E27FC236}">
                <a16:creationId xmlns:a16="http://schemas.microsoft.com/office/drawing/2014/main" id="{C4C9F9D8-7ECC-0A42-BA06-7748A11AB044}"/>
              </a:ext>
            </a:extLst>
          </p:cNvPr>
          <p:cNvCxnSpPr>
            <a:cxnSpLocks/>
          </p:cNvCxnSpPr>
          <p:nvPr/>
        </p:nvCxnSpPr>
        <p:spPr>
          <a:xfrm>
            <a:off x="9727918" y="2723668"/>
            <a:ext cx="0" cy="875203"/>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Connettore 1 176">
            <a:extLst>
              <a:ext uri="{FF2B5EF4-FFF2-40B4-BE49-F238E27FC236}">
                <a16:creationId xmlns:a16="http://schemas.microsoft.com/office/drawing/2014/main" id="{9247AE3A-5934-8F4B-AA45-4DFC8E936FA2}"/>
              </a:ext>
            </a:extLst>
          </p:cNvPr>
          <p:cNvCxnSpPr>
            <a:cxnSpLocks/>
          </p:cNvCxnSpPr>
          <p:nvPr/>
        </p:nvCxnSpPr>
        <p:spPr>
          <a:xfrm flipV="1">
            <a:off x="9455619" y="3330197"/>
            <a:ext cx="1" cy="238240"/>
          </a:xfrm>
          <a:prstGeom prst="line">
            <a:avLst/>
          </a:prstGeom>
          <a:ln w="38100">
            <a:solidFill>
              <a:schemeClr val="tx1">
                <a:lumMod val="95000"/>
                <a:lumOff val="5000"/>
              </a:schemeClr>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81" name="Connettore 1 180">
            <a:extLst>
              <a:ext uri="{FF2B5EF4-FFF2-40B4-BE49-F238E27FC236}">
                <a16:creationId xmlns:a16="http://schemas.microsoft.com/office/drawing/2014/main" id="{99585EC6-42FA-BB43-8B1F-8CFF6B547990}"/>
              </a:ext>
            </a:extLst>
          </p:cNvPr>
          <p:cNvCxnSpPr>
            <a:cxnSpLocks/>
          </p:cNvCxnSpPr>
          <p:nvPr/>
        </p:nvCxnSpPr>
        <p:spPr>
          <a:xfrm>
            <a:off x="11069419" y="2723668"/>
            <a:ext cx="0" cy="875203"/>
          </a:xfrm>
          <a:prstGeom prst="line">
            <a:avLst/>
          </a:prstGeom>
          <a:ln w="3810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0" name="Ovale 189">
            <a:extLst>
              <a:ext uri="{FF2B5EF4-FFF2-40B4-BE49-F238E27FC236}">
                <a16:creationId xmlns:a16="http://schemas.microsoft.com/office/drawing/2014/main" id="{0FA1B036-3461-5242-AD04-551C79DF25CF}"/>
              </a:ext>
            </a:extLst>
          </p:cNvPr>
          <p:cNvSpPr/>
          <p:nvPr/>
        </p:nvSpPr>
        <p:spPr>
          <a:xfrm>
            <a:off x="7927718" y="3010179"/>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91" name="Ovale 190">
            <a:extLst>
              <a:ext uri="{FF2B5EF4-FFF2-40B4-BE49-F238E27FC236}">
                <a16:creationId xmlns:a16="http://schemas.microsoft.com/office/drawing/2014/main" id="{77325EB1-3C5E-D445-BC03-9FEEFFD143A2}"/>
              </a:ext>
            </a:extLst>
          </p:cNvPr>
          <p:cNvSpPr/>
          <p:nvPr/>
        </p:nvSpPr>
        <p:spPr>
          <a:xfrm>
            <a:off x="7137899" y="3010179"/>
            <a:ext cx="324036" cy="3240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192" name="Connettore 1 191">
            <a:extLst>
              <a:ext uri="{FF2B5EF4-FFF2-40B4-BE49-F238E27FC236}">
                <a16:creationId xmlns:a16="http://schemas.microsoft.com/office/drawing/2014/main" id="{79E9ACF1-DAE9-3A4C-9ADC-F8842D78BA78}"/>
              </a:ext>
            </a:extLst>
          </p:cNvPr>
          <p:cNvCxnSpPr>
            <a:cxnSpLocks/>
          </p:cNvCxnSpPr>
          <p:nvPr/>
        </p:nvCxnSpPr>
        <p:spPr>
          <a:xfrm flipV="1">
            <a:off x="7299917" y="2769987"/>
            <a:ext cx="0" cy="237857"/>
          </a:xfrm>
          <a:prstGeom prst="line">
            <a:avLst/>
          </a:prstGeom>
          <a:ln w="38100">
            <a:solidFill>
              <a:schemeClr val="tx1">
                <a:lumMod val="95000"/>
                <a:lumOff val="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3" name="Connettore 1 192">
            <a:extLst>
              <a:ext uri="{FF2B5EF4-FFF2-40B4-BE49-F238E27FC236}">
                <a16:creationId xmlns:a16="http://schemas.microsoft.com/office/drawing/2014/main" id="{442DF09F-5223-1C40-8A28-D682E61FD7FF}"/>
              </a:ext>
            </a:extLst>
          </p:cNvPr>
          <p:cNvCxnSpPr>
            <a:cxnSpLocks/>
          </p:cNvCxnSpPr>
          <p:nvPr/>
        </p:nvCxnSpPr>
        <p:spPr>
          <a:xfrm flipV="1">
            <a:off x="8089736" y="3327862"/>
            <a:ext cx="1" cy="238240"/>
          </a:xfrm>
          <a:prstGeom prst="line">
            <a:avLst/>
          </a:prstGeom>
          <a:ln w="38100">
            <a:solidFill>
              <a:schemeClr val="tx1">
                <a:lumMod val="95000"/>
                <a:lumOff val="5000"/>
              </a:schemeClr>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94" name="Ovale 193">
            <a:extLst>
              <a:ext uri="{FF2B5EF4-FFF2-40B4-BE49-F238E27FC236}">
                <a16:creationId xmlns:a16="http://schemas.microsoft.com/office/drawing/2014/main" id="{8AA755BA-0AF8-3545-A286-90C6AB8A9672}"/>
              </a:ext>
            </a:extLst>
          </p:cNvPr>
          <p:cNvSpPr/>
          <p:nvPr/>
        </p:nvSpPr>
        <p:spPr>
          <a:xfrm>
            <a:off x="10628019" y="3010179"/>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95" name="Ovale 194">
            <a:extLst>
              <a:ext uri="{FF2B5EF4-FFF2-40B4-BE49-F238E27FC236}">
                <a16:creationId xmlns:a16="http://schemas.microsoft.com/office/drawing/2014/main" id="{C7F94BDC-E9D7-3942-AD5F-6BF093C67D1D}"/>
              </a:ext>
            </a:extLst>
          </p:cNvPr>
          <p:cNvSpPr/>
          <p:nvPr/>
        </p:nvSpPr>
        <p:spPr>
          <a:xfrm>
            <a:off x="9838200" y="3010179"/>
            <a:ext cx="324036" cy="3240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196" name="Connettore 1 195">
            <a:extLst>
              <a:ext uri="{FF2B5EF4-FFF2-40B4-BE49-F238E27FC236}">
                <a16:creationId xmlns:a16="http://schemas.microsoft.com/office/drawing/2014/main" id="{CCC8F70F-ED0F-CF4E-88B5-C2E0C42F0557}"/>
              </a:ext>
            </a:extLst>
          </p:cNvPr>
          <p:cNvCxnSpPr>
            <a:cxnSpLocks/>
          </p:cNvCxnSpPr>
          <p:nvPr/>
        </p:nvCxnSpPr>
        <p:spPr>
          <a:xfrm flipV="1">
            <a:off x="10000218" y="2769987"/>
            <a:ext cx="0" cy="237857"/>
          </a:xfrm>
          <a:prstGeom prst="line">
            <a:avLst/>
          </a:prstGeom>
          <a:ln w="38100">
            <a:solidFill>
              <a:schemeClr val="tx1">
                <a:lumMod val="95000"/>
                <a:lumOff val="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7" name="Connettore 1 196">
            <a:extLst>
              <a:ext uri="{FF2B5EF4-FFF2-40B4-BE49-F238E27FC236}">
                <a16:creationId xmlns:a16="http://schemas.microsoft.com/office/drawing/2014/main" id="{C901EDFB-F895-864F-A8E3-C8A023B3AC47}"/>
              </a:ext>
            </a:extLst>
          </p:cNvPr>
          <p:cNvCxnSpPr>
            <a:cxnSpLocks/>
          </p:cNvCxnSpPr>
          <p:nvPr/>
        </p:nvCxnSpPr>
        <p:spPr>
          <a:xfrm flipV="1">
            <a:off x="10790037" y="3327862"/>
            <a:ext cx="1" cy="238240"/>
          </a:xfrm>
          <a:prstGeom prst="line">
            <a:avLst/>
          </a:prstGeom>
          <a:ln w="38100">
            <a:solidFill>
              <a:schemeClr val="tx1">
                <a:lumMod val="95000"/>
                <a:lumOff val="5000"/>
              </a:schemeClr>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013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Examples: GaAs and </a:t>
            </a:r>
            <a:r>
              <a:rPr lang="en-US" dirty="0" err="1"/>
              <a:t>AlAs</a:t>
            </a:r>
            <a:endParaRPr lang="en-US" dirty="0"/>
          </a:p>
        </p:txBody>
      </p:sp>
      <p:pic>
        <p:nvPicPr>
          <p:cNvPr id="9" name="Immagine 8">
            <a:extLst>
              <a:ext uri="{FF2B5EF4-FFF2-40B4-BE49-F238E27FC236}">
                <a16:creationId xmlns:a16="http://schemas.microsoft.com/office/drawing/2014/main" id="{3B95E228-59CB-6340-9BDD-3C1290446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934" y="2636912"/>
            <a:ext cx="4972184" cy="3708394"/>
          </a:xfrm>
          <a:prstGeom prst="rect">
            <a:avLst/>
          </a:prstGeom>
        </p:spPr>
      </p:pic>
      <p:sp>
        <p:nvSpPr>
          <p:cNvPr id="58" name="CasellaDiTesto 57">
            <a:extLst>
              <a:ext uri="{FF2B5EF4-FFF2-40B4-BE49-F238E27FC236}">
                <a16:creationId xmlns:a16="http://schemas.microsoft.com/office/drawing/2014/main" id="{A28A5B50-111E-0846-AAEA-DBE547F1755D}"/>
              </a:ext>
            </a:extLst>
          </p:cNvPr>
          <p:cNvSpPr txBox="1"/>
          <p:nvPr/>
        </p:nvSpPr>
        <p:spPr>
          <a:xfrm>
            <a:off x="479376" y="6477635"/>
            <a:ext cx="10861884" cy="276999"/>
          </a:xfrm>
          <a:prstGeom prst="rect">
            <a:avLst/>
          </a:prstGeom>
          <a:noFill/>
        </p:spPr>
        <p:txBody>
          <a:bodyPr wrap="square">
            <a:spAutoFit/>
          </a:bodyPr>
          <a:lstStyle/>
          <a:p>
            <a:pPr algn="ctr"/>
            <a:r>
              <a:rPr lang="en-US" sz="1200" dirty="0"/>
              <a:t>Baroni, S. et al., Rev. Mod. Phys., 73, 515 (2001)</a:t>
            </a:r>
          </a:p>
        </p:txBody>
      </p:sp>
      <p:pic>
        <p:nvPicPr>
          <p:cNvPr id="11" name="Immagine 10">
            <a:extLst>
              <a:ext uri="{FF2B5EF4-FFF2-40B4-BE49-F238E27FC236}">
                <a16:creationId xmlns:a16="http://schemas.microsoft.com/office/drawing/2014/main" id="{2B1B5887-E055-E24F-AE57-08AC3DA40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52" y="2636913"/>
            <a:ext cx="5198979" cy="3708394"/>
          </a:xfrm>
          <a:prstGeom prst="rect">
            <a:avLst/>
          </a:prstGeom>
        </p:spPr>
      </p:pic>
      <p:pic>
        <p:nvPicPr>
          <p:cNvPr id="7" name="Immagine 6">
            <a:extLst>
              <a:ext uri="{FF2B5EF4-FFF2-40B4-BE49-F238E27FC236}">
                <a16:creationId xmlns:a16="http://schemas.microsoft.com/office/drawing/2014/main" id="{3E07863A-AB2B-1D4A-912E-E3154CFA8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8248" y="806477"/>
            <a:ext cx="1894511" cy="1830435"/>
          </a:xfrm>
          <a:prstGeom prst="rect">
            <a:avLst/>
          </a:prstGeom>
        </p:spPr>
      </p:pic>
      <p:pic>
        <p:nvPicPr>
          <p:cNvPr id="12" name="Immagine 11">
            <a:extLst>
              <a:ext uri="{FF2B5EF4-FFF2-40B4-BE49-F238E27FC236}">
                <a16:creationId xmlns:a16="http://schemas.microsoft.com/office/drawing/2014/main" id="{942C7975-26FD-C94E-B507-257D725568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6965" y="836168"/>
            <a:ext cx="1894510" cy="1800744"/>
          </a:xfrm>
          <a:prstGeom prst="rect">
            <a:avLst/>
          </a:prstGeom>
        </p:spPr>
      </p:pic>
    </p:spTree>
    <p:extLst>
      <p:ext uri="{BB962C8B-B14F-4D97-AF65-F5344CB8AC3E}">
        <p14:creationId xmlns:p14="http://schemas.microsoft.com/office/powerpoint/2010/main" val="2970592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Summary</a:t>
            </a:r>
          </a:p>
        </p:txBody>
      </p:sp>
      <p:sp>
        <p:nvSpPr>
          <p:cNvPr id="3" name="Segnaposto contenuto 2">
            <a:extLst>
              <a:ext uri="{FF2B5EF4-FFF2-40B4-BE49-F238E27FC236}">
                <a16:creationId xmlns:a16="http://schemas.microsoft.com/office/drawing/2014/main" id="{29B754C4-4D84-FF42-AB56-F5EF2D93D7E4}"/>
              </a:ext>
            </a:extLst>
          </p:cNvPr>
          <p:cNvSpPr>
            <a:spLocks noGrp="1"/>
          </p:cNvSpPr>
          <p:nvPr>
            <p:ph idx="1"/>
          </p:nvPr>
        </p:nvSpPr>
        <p:spPr>
          <a:xfrm>
            <a:off x="479376" y="1196753"/>
            <a:ext cx="11017224" cy="4032448"/>
          </a:xfrm>
        </p:spPr>
        <p:txBody>
          <a:bodyPr/>
          <a:lstStyle/>
          <a:p>
            <a:pPr marL="285750" indent="-285750">
              <a:buFont typeface="Arial" panose="020B0604020202020204" pitchFamily="34" charset="0"/>
              <a:buChar char="•"/>
            </a:pPr>
            <a:r>
              <a:rPr lang="en-US" sz="2400" dirty="0"/>
              <a:t>The potential energy surface </a:t>
            </a:r>
            <a:r>
              <a:rPr lang="en-US" sz="2400" i="1" dirty="0"/>
              <a:t>E({</a:t>
            </a:r>
            <a:r>
              <a:rPr lang="en-US" sz="2400" b="1" i="1" dirty="0"/>
              <a:t>R</a:t>
            </a:r>
            <a:r>
              <a:rPr lang="en-US" sz="2400" i="1" dirty="0"/>
              <a:t>}) </a:t>
            </a:r>
            <a:r>
              <a:rPr lang="en-US" sz="2400" dirty="0"/>
              <a:t>is responsible for many different observables.</a:t>
            </a:r>
          </a:p>
          <a:p>
            <a:pPr marL="285750" indent="-285750">
              <a:buFont typeface="Arial" panose="020B0604020202020204" pitchFamily="34" charset="0"/>
              <a:buChar char="•"/>
            </a:pPr>
            <a:r>
              <a:rPr lang="en-US" sz="2400" dirty="0"/>
              <a:t>The </a:t>
            </a:r>
            <a:r>
              <a:rPr lang="en-US" sz="2400" b="1" dirty="0"/>
              <a:t>harmonic approximation </a:t>
            </a:r>
            <a:r>
              <a:rPr lang="en-US" sz="2400" dirty="0"/>
              <a:t>provides information on the </a:t>
            </a:r>
            <a:r>
              <a:rPr lang="en-US" sz="2400" b="1" dirty="0"/>
              <a:t>dynamics</a:t>
            </a:r>
            <a:r>
              <a:rPr lang="en-US" sz="2400" dirty="0"/>
              <a:t> and </a:t>
            </a:r>
            <a:r>
              <a:rPr lang="en-US" sz="2400" b="1" dirty="0"/>
              <a:t>stability</a:t>
            </a:r>
            <a:r>
              <a:rPr lang="en-US" sz="2400" dirty="0"/>
              <a:t> of the system.</a:t>
            </a:r>
          </a:p>
          <a:p>
            <a:pPr marL="285750" indent="-285750">
              <a:buFont typeface="Arial" panose="020B0604020202020204" pitchFamily="34" charset="0"/>
              <a:buChar char="•"/>
            </a:pPr>
            <a:r>
              <a:rPr lang="en-US" sz="2400" b="1" dirty="0"/>
              <a:t>In solids</a:t>
            </a:r>
            <a:r>
              <a:rPr lang="en-US" sz="2400" dirty="0"/>
              <a:t>, there are infinite frequencies described in Fourier space by a </a:t>
            </a:r>
            <a:r>
              <a:rPr lang="en-US" sz="2400" b="1" dirty="0"/>
              <a:t>phonon dispersion</a:t>
            </a:r>
            <a:r>
              <a:rPr lang="en-US" sz="2400" dirty="0"/>
              <a:t>.</a:t>
            </a:r>
          </a:p>
          <a:p>
            <a:pPr marL="285750" indent="-285750">
              <a:buFont typeface="Arial" panose="020B0604020202020204" pitchFamily="34" charset="0"/>
              <a:buChar char="•"/>
            </a:pPr>
            <a:r>
              <a:rPr lang="en-US" sz="2400" dirty="0"/>
              <a:t>The </a:t>
            </a:r>
            <a:r>
              <a:rPr lang="en-US" sz="2400" b="1" dirty="0"/>
              <a:t>vibrational modes </a:t>
            </a:r>
            <a:r>
              <a:rPr lang="en-US" sz="2400" dirty="0"/>
              <a:t>can be </a:t>
            </a:r>
            <a:r>
              <a:rPr lang="en-US" sz="2400" b="1" dirty="0"/>
              <a:t>observed</a:t>
            </a:r>
            <a:r>
              <a:rPr lang="en-US" sz="2400" dirty="0"/>
              <a:t> using interaction </a:t>
            </a:r>
            <a:r>
              <a:rPr lang="en-US" sz="2400" b="1" dirty="0"/>
              <a:t>with light (IR)</a:t>
            </a:r>
            <a:r>
              <a:rPr lang="en-US" sz="2400" dirty="0"/>
              <a:t>.</a:t>
            </a:r>
          </a:p>
          <a:p>
            <a:pPr marL="285750" indent="-285750">
              <a:buFont typeface="Arial" panose="020B0604020202020204" pitchFamily="34" charset="0"/>
              <a:buChar char="•"/>
            </a:pPr>
            <a:r>
              <a:rPr lang="en-US" sz="2400" b="1" dirty="0"/>
              <a:t>Vibrational modes and IR absorption</a:t>
            </a:r>
            <a:r>
              <a:rPr lang="en-US" sz="2400" dirty="0"/>
              <a:t> can be computed </a:t>
            </a:r>
            <a:r>
              <a:rPr lang="en-US" sz="2400" b="1" dirty="0"/>
              <a:t>using DFT </a:t>
            </a:r>
            <a:r>
              <a:rPr lang="en-US" sz="2400" dirty="0"/>
              <a:t>coupled with more advanced techniques (finite differences, DFPT).</a:t>
            </a:r>
          </a:p>
        </p:txBody>
      </p:sp>
    </p:spTree>
    <p:extLst>
      <p:ext uri="{BB962C8B-B14F-4D97-AF65-F5344CB8AC3E}">
        <p14:creationId xmlns:p14="http://schemas.microsoft.com/office/powerpoint/2010/main" val="1938324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endParaRPr lang="en-US" dirty="0"/>
          </a:p>
        </p:txBody>
      </p:sp>
      <p:sp>
        <p:nvSpPr>
          <p:cNvPr id="3" name="Segnaposto contenuto 2">
            <a:extLst>
              <a:ext uri="{FF2B5EF4-FFF2-40B4-BE49-F238E27FC236}">
                <a16:creationId xmlns:a16="http://schemas.microsoft.com/office/drawing/2014/main" id="{29B754C4-4D84-FF42-AB56-F5EF2D93D7E4}"/>
              </a:ext>
            </a:extLst>
          </p:cNvPr>
          <p:cNvSpPr>
            <a:spLocks noGrp="1"/>
          </p:cNvSpPr>
          <p:nvPr>
            <p:ph idx="1"/>
          </p:nvPr>
        </p:nvSpPr>
        <p:spPr>
          <a:xfrm>
            <a:off x="479376" y="1959169"/>
            <a:ext cx="10861884" cy="3270031"/>
          </a:xfrm>
        </p:spPr>
        <p:txBody>
          <a:bodyPr/>
          <a:lstStyle/>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653676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e 42">
            <a:extLst>
              <a:ext uri="{FF2B5EF4-FFF2-40B4-BE49-F238E27FC236}">
                <a16:creationId xmlns:a16="http://schemas.microsoft.com/office/drawing/2014/main" id="{3DD51FCD-025B-BA47-9B94-A76CC7F65981}"/>
              </a:ext>
            </a:extLst>
          </p:cNvPr>
          <p:cNvSpPr/>
          <p:nvPr/>
        </p:nvSpPr>
        <p:spPr>
          <a:xfrm>
            <a:off x="1811524" y="2888940"/>
            <a:ext cx="324036" cy="324036"/>
          </a:xfrm>
          <a:prstGeom prst="ellipse">
            <a:avLst/>
          </a:prstGeom>
          <a:solidFill>
            <a:schemeClr val="accent5">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How to compute infrared intensities?</a:t>
            </a:r>
          </a:p>
        </p:txBody>
      </p:sp>
      <p:sp>
        <p:nvSpPr>
          <p:cNvPr id="3" name="Ovale 2">
            <a:extLst>
              <a:ext uri="{FF2B5EF4-FFF2-40B4-BE49-F238E27FC236}">
                <a16:creationId xmlns:a16="http://schemas.microsoft.com/office/drawing/2014/main" id="{967667FD-9999-C04D-9906-FE7A522E11E4}"/>
              </a:ext>
            </a:extLst>
          </p:cNvPr>
          <p:cNvSpPr/>
          <p:nvPr/>
        </p:nvSpPr>
        <p:spPr>
          <a:xfrm>
            <a:off x="1919536" y="2888940"/>
            <a:ext cx="324036" cy="3240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Ovale 3">
            <a:extLst>
              <a:ext uri="{FF2B5EF4-FFF2-40B4-BE49-F238E27FC236}">
                <a16:creationId xmlns:a16="http://schemas.microsoft.com/office/drawing/2014/main" id="{110F0888-1C70-1C47-B7F7-307C97AB503A}"/>
              </a:ext>
            </a:extLst>
          </p:cNvPr>
          <p:cNvSpPr/>
          <p:nvPr/>
        </p:nvSpPr>
        <p:spPr>
          <a:xfrm>
            <a:off x="2783632" y="2888940"/>
            <a:ext cx="324036" cy="3240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5" name="Connettore 1 4">
            <a:extLst>
              <a:ext uri="{FF2B5EF4-FFF2-40B4-BE49-F238E27FC236}">
                <a16:creationId xmlns:a16="http://schemas.microsoft.com/office/drawing/2014/main" id="{78BE7945-C1ED-5D40-8AF9-A9FB923A2C28}"/>
              </a:ext>
            </a:extLst>
          </p:cNvPr>
          <p:cNvCxnSpPr>
            <a:stCxn id="3" idx="6"/>
            <a:endCxn id="4" idx="2"/>
          </p:cNvCxnSpPr>
          <p:nvPr/>
        </p:nvCxnSpPr>
        <p:spPr>
          <a:xfrm>
            <a:off x="2243572" y="3050958"/>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E2D5AA8F-C663-8842-9796-07FA34A31B30}"/>
                  </a:ext>
                </a:extLst>
              </p:cNvPr>
              <p:cNvSpPr txBox="1"/>
              <p:nvPr/>
            </p:nvSpPr>
            <p:spPr>
              <a:xfrm>
                <a:off x="2786189" y="2306579"/>
                <a:ext cx="533158"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m:t>
                          </m:r>
                        </m:sup>
                      </m:sSup>
                    </m:oMath>
                  </m:oMathPara>
                </a14:m>
                <a:endParaRPr lang="en-US" sz="2800" dirty="0" err="1"/>
              </a:p>
            </p:txBody>
          </p:sp>
        </mc:Choice>
        <mc:Fallback xmlns="">
          <p:sp>
            <p:nvSpPr>
              <p:cNvPr id="7" name="CasellaDiTesto 6">
                <a:extLst>
                  <a:ext uri="{FF2B5EF4-FFF2-40B4-BE49-F238E27FC236}">
                    <a16:creationId xmlns:a16="http://schemas.microsoft.com/office/drawing/2014/main" id="{E2D5AA8F-C663-8842-9796-07FA34A31B30}"/>
                  </a:ext>
                </a:extLst>
              </p:cNvPr>
              <p:cNvSpPr txBox="1">
                <a:spLocks noRot="1" noChangeAspect="1" noMove="1" noResize="1" noEditPoints="1" noAdjustHandles="1" noChangeArrowheads="1" noChangeShapeType="1" noTextEdit="1"/>
              </p:cNvSpPr>
              <p:nvPr/>
            </p:nvSpPr>
            <p:spPr>
              <a:xfrm>
                <a:off x="2786189" y="2306579"/>
                <a:ext cx="533158" cy="430887"/>
              </a:xfrm>
              <a:prstGeom prst="rect">
                <a:avLst/>
              </a:prstGeom>
              <a:blipFill>
                <a:blip r:embed="rId2"/>
                <a:stretch>
                  <a:fillRect l="-13953" r="-2326"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AE1572AB-EB59-3648-94AF-F187377B19E7}"/>
                  </a:ext>
                </a:extLst>
              </p:cNvPr>
              <p:cNvSpPr txBox="1"/>
              <p:nvPr/>
            </p:nvSpPr>
            <p:spPr>
              <a:xfrm>
                <a:off x="1739351" y="4498536"/>
                <a:ext cx="2340833" cy="741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𝐼𝑅</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𝑍</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𝑍</m:t>
                                      </m:r>
                                    </m:e>
                                    <m:sup>
                                      <m:r>
                                        <a:rPr lang="en-US" sz="2400" b="0" i="1" smtClean="0">
                                          <a:latin typeface="Cambria Math" panose="02040503050406030204" pitchFamily="18" charset="0"/>
                                        </a:rPr>
                                        <m:t>−</m:t>
                                      </m:r>
                                    </m:sup>
                                  </m:sSup>
                                </m:e>
                              </m:d>
                            </m:e>
                            <m:sup>
                              <m:r>
                                <a:rPr lang="en-US" sz="2400" i="1">
                                  <a:latin typeface="Cambria Math" panose="02040503050406030204" pitchFamily="18" charset="0"/>
                                </a:rPr>
                                <m:t>2</m:t>
                              </m:r>
                            </m:sup>
                          </m:sSup>
                        </m:num>
                        <m:den>
                          <m:r>
                            <a:rPr lang="en-US" sz="2400" b="0" i="1" smtClean="0">
                              <a:latin typeface="Cambria Math" panose="02040503050406030204" pitchFamily="18" charset="0"/>
                            </a:rPr>
                            <m:t>𝜔</m:t>
                          </m:r>
                        </m:den>
                      </m:f>
                    </m:oMath>
                  </m:oMathPara>
                </a14:m>
                <a:endParaRPr lang="en-US" sz="2400" dirty="0" err="1"/>
              </a:p>
            </p:txBody>
          </p:sp>
        </mc:Choice>
        <mc:Fallback xmlns="">
          <p:sp>
            <p:nvSpPr>
              <p:cNvPr id="8" name="CasellaDiTesto 7">
                <a:extLst>
                  <a:ext uri="{FF2B5EF4-FFF2-40B4-BE49-F238E27FC236}">
                    <a16:creationId xmlns:a16="http://schemas.microsoft.com/office/drawing/2014/main" id="{AE1572AB-EB59-3648-94AF-F187377B19E7}"/>
                  </a:ext>
                </a:extLst>
              </p:cNvPr>
              <p:cNvSpPr txBox="1">
                <a:spLocks noRot="1" noChangeAspect="1" noMove="1" noResize="1" noEditPoints="1" noAdjustHandles="1" noChangeArrowheads="1" noChangeShapeType="1" noTextEdit="1"/>
              </p:cNvSpPr>
              <p:nvPr/>
            </p:nvSpPr>
            <p:spPr>
              <a:xfrm>
                <a:off x="1739351" y="4498536"/>
                <a:ext cx="2340833" cy="741165"/>
              </a:xfrm>
              <a:prstGeom prst="rect">
                <a:avLst/>
              </a:prstGeom>
              <a:blipFill>
                <a:blip r:embed="rId3"/>
                <a:stretch>
                  <a:fillRect l="-2151" b="-10169"/>
                </a:stretch>
              </a:blipFill>
            </p:spPr>
            <p:txBody>
              <a:bodyPr/>
              <a:lstStyle/>
              <a:p>
                <a:r>
                  <a:rPr lang="en-US">
                    <a:noFill/>
                  </a:rPr>
                  <a:t> </a:t>
                </a:r>
              </a:p>
            </p:txBody>
          </p:sp>
        </mc:Fallback>
      </mc:AlternateContent>
      <p:cxnSp>
        <p:nvCxnSpPr>
          <p:cNvPr id="25" name="Connettore 1 24">
            <a:extLst>
              <a:ext uri="{FF2B5EF4-FFF2-40B4-BE49-F238E27FC236}">
                <a16:creationId xmlns:a16="http://schemas.microsoft.com/office/drawing/2014/main" id="{4B73D3F6-7C76-1145-BF0E-2D580A2B856E}"/>
              </a:ext>
            </a:extLst>
          </p:cNvPr>
          <p:cNvCxnSpPr>
            <a:cxnSpLocks/>
          </p:cNvCxnSpPr>
          <p:nvPr/>
        </p:nvCxnSpPr>
        <p:spPr>
          <a:xfrm>
            <a:off x="623392" y="2780928"/>
            <a:ext cx="1008112" cy="0"/>
          </a:xfrm>
          <a:prstGeom prst="line">
            <a:avLst/>
          </a:prstGeom>
          <a:ln w="4445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26" name="Connettore 1 25">
            <a:extLst>
              <a:ext uri="{FF2B5EF4-FFF2-40B4-BE49-F238E27FC236}">
                <a16:creationId xmlns:a16="http://schemas.microsoft.com/office/drawing/2014/main" id="{66198AF4-0F62-724D-A4BA-E6FC16FECFAC}"/>
              </a:ext>
            </a:extLst>
          </p:cNvPr>
          <p:cNvCxnSpPr>
            <a:cxnSpLocks/>
          </p:cNvCxnSpPr>
          <p:nvPr/>
        </p:nvCxnSpPr>
        <p:spPr>
          <a:xfrm>
            <a:off x="623392" y="2933328"/>
            <a:ext cx="1008112" cy="908"/>
          </a:xfrm>
          <a:prstGeom prst="line">
            <a:avLst/>
          </a:prstGeom>
          <a:ln w="4445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27" name="Connettore 1 26">
            <a:extLst>
              <a:ext uri="{FF2B5EF4-FFF2-40B4-BE49-F238E27FC236}">
                <a16:creationId xmlns:a16="http://schemas.microsoft.com/office/drawing/2014/main" id="{347B30EE-12F2-D744-A410-AD7BB8CB5B64}"/>
              </a:ext>
            </a:extLst>
          </p:cNvPr>
          <p:cNvCxnSpPr>
            <a:cxnSpLocks/>
          </p:cNvCxnSpPr>
          <p:nvPr/>
        </p:nvCxnSpPr>
        <p:spPr>
          <a:xfrm>
            <a:off x="623392" y="3060576"/>
            <a:ext cx="1008112" cy="8384"/>
          </a:xfrm>
          <a:prstGeom prst="line">
            <a:avLst/>
          </a:prstGeom>
          <a:ln w="4445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28" name="Connettore 1 27">
            <a:extLst>
              <a:ext uri="{FF2B5EF4-FFF2-40B4-BE49-F238E27FC236}">
                <a16:creationId xmlns:a16="http://schemas.microsoft.com/office/drawing/2014/main" id="{6440FE29-C9DA-CB49-A43D-09651A310503}"/>
              </a:ext>
            </a:extLst>
          </p:cNvPr>
          <p:cNvCxnSpPr>
            <a:cxnSpLocks/>
          </p:cNvCxnSpPr>
          <p:nvPr/>
        </p:nvCxnSpPr>
        <p:spPr>
          <a:xfrm>
            <a:off x="623392" y="3204592"/>
            <a:ext cx="1008112" cy="0"/>
          </a:xfrm>
          <a:prstGeom prst="line">
            <a:avLst/>
          </a:prstGeom>
          <a:ln w="4445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29" name="Connettore 1 28">
            <a:extLst>
              <a:ext uri="{FF2B5EF4-FFF2-40B4-BE49-F238E27FC236}">
                <a16:creationId xmlns:a16="http://schemas.microsoft.com/office/drawing/2014/main" id="{B7730AF4-3E77-FA4C-8FA0-1954248FA85C}"/>
              </a:ext>
            </a:extLst>
          </p:cNvPr>
          <p:cNvCxnSpPr>
            <a:cxnSpLocks/>
          </p:cNvCxnSpPr>
          <p:nvPr/>
        </p:nvCxnSpPr>
        <p:spPr>
          <a:xfrm>
            <a:off x="623392" y="3331840"/>
            <a:ext cx="1008112" cy="0"/>
          </a:xfrm>
          <a:prstGeom prst="line">
            <a:avLst/>
          </a:prstGeom>
          <a:ln w="4445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82" name="Connettore 1 81">
            <a:extLst>
              <a:ext uri="{FF2B5EF4-FFF2-40B4-BE49-F238E27FC236}">
                <a16:creationId xmlns:a16="http://schemas.microsoft.com/office/drawing/2014/main" id="{5F820547-A671-EC4F-9D6F-CE72308F79C4}"/>
              </a:ext>
            </a:extLst>
          </p:cNvPr>
          <p:cNvCxnSpPr>
            <a:cxnSpLocks/>
          </p:cNvCxnSpPr>
          <p:nvPr/>
        </p:nvCxnSpPr>
        <p:spPr>
          <a:xfrm>
            <a:off x="3647728" y="2780928"/>
            <a:ext cx="1008112" cy="0"/>
          </a:xfrm>
          <a:prstGeom prst="line">
            <a:avLst/>
          </a:prstGeom>
          <a:ln w="4445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84" name="Connettore 1 83">
            <a:extLst>
              <a:ext uri="{FF2B5EF4-FFF2-40B4-BE49-F238E27FC236}">
                <a16:creationId xmlns:a16="http://schemas.microsoft.com/office/drawing/2014/main" id="{C6B7F39C-1677-E04C-9D5B-29C0212E9BEC}"/>
              </a:ext>
            </a:extLst>
          </p:cNvPr>
          <p:cNvCxnSpPr>
            <a:cxnSpLocks/>
          </p:cNvCxnSpPr>
          <p:nvPr/>
        </p:nvCxnSpPr>
        <p:spPr>
          <a:xfrm>
            <a:off x="3647728" y="3060576"/>
            <a:ext cx="1008112" cy="8384"/>
          </a:xfrm>
          <a:prstGeom prst="line">
            <a:avLst/>
          </a:prstGeom>
          <a:ln w="44450">
            <a:solidFill>
              <a:srgbClr val="FECF41"/>
            </a:solidFill>
            <a:tailEnd type="stealth"/>
          </a:ln>
        </p:spPr>
        <p:style>
          <a:lnRef idx="1">
            <a:schemeClr val="accent1"/>
          </a:lnRef>
          <a:fillRef idx="0">
            <a:schemeClr val="accent1"/>
          </a:fillRef>
          <a:effectRef idx="0">
            <a:schemeClr val="accent1"/>
          </a:effectRef>
          <a:fontRef idx="minor">
            <a:schemeClr val="tx1"/>
          </a:fontRef>
        </p:style>
      </p:cxnSp>
      <p:cxnSp>
        <p:nvCxnSpPr>
          <p:cNvPr id="86" name="Connettore 1 85">
            <a:extLst>
              <a:ext uri="{FF2B5EF4-FFF2-40B4-BE49-F238E27FC236}">
                <a16:creationId xmlns:a16="http://schemas.microsoft.com/office/drawing/2014/main" id="{9C4DA4A2-E0CE-434E-B28D-A7AF63492881}"/>
              </a:ext>
            </a:extLst>
          </p:cNvPr>
          <p:cNvCxnSpPr>
            <a:cxnSpLocks/>
          </p:cNvCxnSpPr>
          <p:nvPr/>
        </p:nvCxnSpPr>
        <p:spPr>
          <a:xfrm>
            <a:off x="3647728" y="3331840"/>
            <a:ext cx="1008112" cy="0"/>
          </a:xfrm>
          <a:prstGeom prst="line">
            <a:avLst/>
          </a:prstGeom>
          <a:ln w="44450">
            <a:solidFill>
              <a:srgbClr val="FECF4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CasellaDiTesto 87">
                <a:extLst>
                  <a:ext uri="{FF2B5EF4-FFF2-40B4-BE49-F238E27FC236}">
                    <a16:creationId xmlns:a16="http://schemas.microsoft.com/office/drawing/2014/main" id="{96DA13C8-43B9-884D-B546-E7079B7ACFA7}"/>
                  </a:ext>
                </a:extLst>
              </p:cNvPr>
              <p:cNvSpPr txBox="1"/>
              <p:nvPr/>
            </p:nvSpPr>
            <p:spPr>
              <a:xfrm>
                <a:off x="849049" y="5571644"/>
                <a:ext cx="3724161"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𝑍</m:t>
                          </m:r>
                        </m:e>
                        <m:sub>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𝑖𝑗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m:rPr>
                          <m:sty m:val="p"/>
                        </m:rPr>
                        <a:rPr lang="en-US" sz="2400" b="0" i="0" smtClean="0">
                          <a:latin typeface="Cambria Math" panose="02040503050406030204" pitchFamily="18" charset="0"/>
                        </a:rPr>
                        <m:t>Ω</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𝑹</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𝐼</m:t>
                              </m:r>
                            </m:sup>
                          </m:sSubSup>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1" i="1" smtClean="0">
                              <a:latin typeface="Cambria Math" panose="02040503050406030204" pitchFamily="18" charset="0"/>
                            </a:rPr>
                            <m:t>𝜺</m:t>
                          </m:r>
                          <m:r>
                            <a:rPr lang="en-US" sz="2400" b="0" i="1" smtClean="0">
                              <a:latin typeface="Cambria Math" panose="02040503050406030204" pitchFamily="18" charset="0"/>
                            </a:rPr>
                            <m:t>, </m:t>
                          </m:r>
                          <m:r>
                            <a:rPr lang="en-US" sz="2400" b="1" i="1" smtClean="0">
                              <a:latin typeface="Cambria Math" panose="02040503050406030204" pitchFamily="18" charset="0"/>
                            </a:rPr>
                            <m:t>𝑹</m:t>
                          </m:r>
                          <m:r>
                            <a:rPr lang="en-US" sz="2400" b="0" i="1" smtClean="0">
                              <a:latin typeface="Cambria Math" panose="02040503050406030204" pitchFamily="18" charset="0"/>
                            </a:rPr>
                            <m:t>)</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𝜺</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𝑹</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𝐼</m:t>
                              </m:r>
                            </m:sup>
                          </m:sSubSup>
                        </m:den>
                      </m:f>
                    </m:oMath>
                  </m:oMathPara>
                </a14:m>
                <a:endParaRPr lang="en-US" sz="2400" dirty="0" err="1"/>
              </a:p>
            </p:txBody>
          </p:sp>
        </mc:Choice>
        <mc:Fallback xmlns="">
          <p:sp>
            <p:nvSpPr>
              <p:cNvPr id="88" name="CasellaDiTesto 87">
                <a:extLst>
                  <a:ext uri="{FF2B5EF4-FFF2-40B4-BE49-F238E27FC236}">
                    <a16:creationId xmlns:a16="http://schemas.microsoft.com/office/drawing/2014/main" id="{96DA13C8-43B9-884D-B546-E7079B7ACFA7}"/>
                  </a:ext>
                </a:extLst>
              </p:cNvPr>
              <p:cNvSpPr txBox="1">
                <a:spLocks noRot="1" noChangeAspect="1" noMove="1" noResize="1" noEditPoints="1" noAdjustHandles="1" noChangeArrowheads="1" noChangeShapeType="1" noTextEdit="1"/>
              </p:cNvSpPr>
              <p:nvPr/>
            </p:nvSpPr>
            <p:spPr>
              <a:xfrm>
                <a:off x="849049" y="5571644"/>
                <a:ext cx="3724161" cy="880369"/>
              </a:xfrm>
              <a:prstGeom prst="rect">
                <a:avLst/>
              </a:prstGeom>
              <a:blipFill>
                <a:blip r:embed="rId4"/>
                <a:stretch>
                  <a:fillRect l="-1020" r="-2381"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asellaDiTesto 89">
                <a:extLst>
                  <a:ext uri="{FF2B5EF4-FFF2-40B4-BE49-F238E27FC236}">
                    <a16:creationId xmlns:a16="http://schemas.microsoft.com/office/drawing/2014/main" id="{BFBD0B2C-17ED-034C-9A24-E1C67CE74E61}"/>
                  </a:ext>
                </a:extLst>
              </p:cNvPr>
              <p:cNvSpPr txBox="1"/>
              <p:nvPr/>
            </p:nvSpPr>
            <p:spPr>
              <a:xfrm>
                <a:off x="6764521" y="5574432"/>
                <a:ext cx="3074047" cy="857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𝜒</m:t>
                              </m:r>
                            </m:e>
                            <m:sub>
                              <m:r>
                                <a:rPr lang="en-US" sz="2400" b="0" i="1" smtClean="0">
                                  <a:latin typeface="Cambria Math" panose="02040503050406030204" pitchFamily="18" charset="0"/>
                                </a:rPr>
                                <m:t>𝑖𝑗</m:t>
                              </m:r>
                            </m:sub>
                          </m:sSub>
                        </m:num>
                        <m:den>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𝑹</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𝐼</m:t>
                              </m:r>
                            </m:sup>
                          </m:sSubSup>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m:rPr>
                              <m:sty m:val="p"/>
                            </m:rPr>
                            <a:rPr lang="en-US" sz="2400" b="0" i="0" smtClean="0">
                              <a:latin typeface="Cambria Math" panose="02040503050406030204" pitchFamily="18" charset="0"/>
                            </a:rPr>
                            <m:t>Ω</m:t>
                          </m:r>
                        </m:den>
                      </m:f>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1" i="1" smtClean="0">
                              <a:latin typeface="Cambria Math" panose="02040503050406030204" pitchFamily="18" charset="0"/>
                            </a:rPr>
                            <m:t>𝜺</m:t>
                          </m:r>
                          <m:r>
                            <a:rPr lang="en-US" sz="2400" b="0" i="1" smtClean="0">
                              <a:latin typeface="Cambria Math" panose="02040503050406030204" pitchFamily="18" charset="0"/>
                            </a:rPr>
                            <m:t>, </m:t>
                          </m:r>
                          <m:r>
                            <a:rPr lang="en-US" sz="2400" b="1" i="1" smtClean="0">
                              <a:latin typeface="Cambria Math" panose="02040503050406030204" pitchFamily="18" charset="0"/>
                            </a:rPr>
                            <m:t>𝑹</m:t>
                          </m:r>
                          <m:r>
                            <a:rPr lang="en-US" sz="2400" b="0" i="1" smtClean="0">
                              <a:latin typeface="Cambria Math" panose="02040503050406030204" pitchFamily="18" charset="0"/>
                            </a:rPr>
                            <m:t>)</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𝜺</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𝜺</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 </m:t>
                          </m:r>
                          <m:r>
                            <a:rPr lang="en-US" sz="2400" b="0"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𝑹</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𝐼</m:t>
                              </m:r>
                            </m:sup>
                          </m:sSubSup>
                        </m:den>
                      </m:f>
                    </m:oMath>
                  </m:oMathPara>
                </a14:m>
                <a:endParaRPr lang="en-US" sz="2400" dirty="0" err="1"/>
              </a:p>
            </p:txBody>
          </p:sp>
        </mc:Choice>
        <mc:Fallback xmlns="">
          <p:sp>
            <p:nvSpPr>
              <p:cNvPr id="90" name="CasellaDiTesto 89">
                <a:extLst>
                  <a:ext uri="{FF2B5EF4-FFF2-40B4-BE49-F238E27FC236}">
                    <a16:creationId xmlns:a16="http://schemas.microsoft.com/office/drawing/2014/main" id="{BFBD0B2C-17ED-034C-9A24-E1C67CE74E61}"/>
                  </a:ext>
                </a:extLst>
              </p:cNvPr>
              <p:cNvSpPr txBox="1">
                <a:spLocks noRot="1" noChangeAspect="1" noMove="1" noResize="1" noEditPoints="1" noAdjustHandles="1" noChangeArrowheads="1" noChangeShapeType="1" noTextEdit="1"/>
              </p:cNvSpPr>
              <p:nvPr/>
            </p:nvSpPr>
            <p:spPr>
              <a:xfrm>
                <a:off x="6764521" y="5574432"/>
                <a:ext cx="3074047" cy="857864"/>
              </a:xfrm>
              <a:prstGeom prst="rect">
                <a:avLst/>
              </a:prstGeom>
              <a:blipFill>
                <a:blip r:embed="rId5"/>
                <a:stretch>
                  <a:fillRect l="-1646" b="-13043"/>
                </a:stretch>
              </a:blipFill>
            </p:spPr>
            <p:txBody>
              <a:bodyPr/>
              <a:lstStyle/>
              <a:p>
                <a:r>
                  <a:rPr lang="en-US">
                    <a:noFill/>
                  </a:rPr>
                  <a:t> </a:t>
                </a:r>
              </a:p>
            </p:txBody>
          </p:sp>
        </mc:Fallback>
      </mc:AlternateContent>
      <p:sp>
        <p:nvSpPr>
          <p:cNvPr id="91" name="Ovale 90">
            <a:extLst>
              <a:ext uri="{FF2B5EF4-FFF2-40B4-BE49-F238E27FC236}">
                <a16:creationId xmlns:a16="http://schemas.microsoft.com/office/drawing/2014/main" id="{F74F0962-3E87-744B-AAD7-596452C2E9EC}"/>
              </a:ext>
            </a:extLst>
          </p:cNvPr>
          <p:cNvSpPr/>
          <p:nvPr/>
        </p:nvSpPr>
        <p:spPr>
          <a:xfrm>
            <a:off x="2909646" y="2888940"/>
            <a:ext cx="324036" cy="324036"/>
          </a:xfrm>
          <a:prstGeom prst="ellipse">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2" name="Ovale 91">
            <a:extLst>
              <a:ext uri="{FF2B5EF4-FFF2-40B4-BE49-F238E27FC236}">
                <a16:creationId xmlns:a16="http://schemas.microsoft.com/office/drawing/2014/main" id="{27E92EBA-4D7B-4A4F-86EA-DDCFEBF65C42}"/>
              </a:ext>
            </a:extLst>
          </p:cNvPr>
          <p:cNvSpPr/>
          <p:nvPr/>
        </p:nvSpPr>
        <p:spPr>
          <a:xfrm>
            <a:off x="2651361" y="2886105"/>
            <a:ext cx="324036" cy="324036"/>
          </a:xfrm>
          <a:prstGeom prst="ellipse">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3" name="Ovale 92">
            <a:extLst>
              <a:ext uri="{FF2B5EF4-FFF2-40B4-BE49-F238E27FC236}">
                <a16:creationId xmlns:a16="http://schemas.microsoft.com/office/drawing/2014/main" id="{375B72C9-8E61-0549-893F-07D7E4E3126E}"/>
              </a:ext>
            </a:extLst>
          </p:cNvPr>
          <p:cNvSpPr/>
          <p:nvPr/>
        </p:nvSpPr>
        <p:spPr>
          <a:xfrm>
            <a:off x="2524463" y="2888940"/>
            <a:ext cx="324036" cy="324036"/>
          </a:xfrm>
          <a:prstGeom prst="ellipse">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4" name="Ovale 93">
            <a:extLst>
              <a:ext uri="{FF2B5EF4-FFF2-40B4-BE49-F238E27FC236}">
                <a16:creationId xmlns:a16="http://schemas.microsoft.com/office/drawing/2014/main" id="{101D04E4-4F59-E54C-8CDB-5070FAA49373}"/>
              </a:ext>
            </a:extLst>
          </p:cNvPr>
          <p:cNvSpPr/>
          <p:nvPr/>
        </p:nvSpPr>
        <p:spPr>
          <a:xfrm>
            <a:off x="3071664" y="2888940"/>
            <a:ext cx="324036" cy="324036"/>
          </a:xfrm>
          <a:prstGeom prst="ellipse">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2" name="Ovale 41">
            <a:extLst>
              <a:ext uri="{FF2B5EF4-FFF2-40B4-BE49-F238E27FC236}">
                <a16:creationId xmlns:a16="http://schemas.microsoft.com/office/drawing/2014/main" id="{B0866D60-3736-FA40-BE15-F512C62AF853}"/>
              </a:ext>
            </a:extLst>
          </p:cNvPr>
          <p:cNvSpPr/>
          <p:nvPr/>
        </p:nvSpPr>
        <p:spPr>
          <a:xfrm>
            <a:off x="1991544" y="2888940"/>
            <a:ext cx="324036" cy="324036"/>
          </a:xfrm>
          <a:prstGeom prst="ellipse">
            <a:avLst/>
          </a:prstGeom>
          <a:solidFill>
            <a:schemeClr val="accent5">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nvGrpSpPr>
          <p:cNvPr id="99" name="Gruppo 98">
            <a:extLst>
              <a:ext uri="{FF2B5EF4-FFF2-40B4-BE49-F238E27FC236}">
                <a16:creationId xmlns:a16="http://schemas.microsoft.com/office/drawing/2014/main" id="{75B20731-91C5-254C-B773-857521B8856C}"/>
              </a:ext>
            </a:extLst>
          </p:cNvPr>
          <p:cNvGrpSpPr/>
          <p:nvPr/>
        </p:nvGrpSpPr>
        <p:grpSpPr>
          <a:xfrm>
            <a:off x="5663952" y="1819634"/>
            <a:ext cx="6273956" cy="3446261"/>
            <a:chOff x="5663952" y="1819634"/>
            <a:chExt cx="6273956" cy="3446261"/>
          </a:xfrm>
        </p:grpSpPr>
        <p:sp>
          <p:nvSpPr>
            <p:cNvPr id="21" name="Nuvola 20">
              <a:extLst>
                <a:ext uri="{FF2B5EF4-FFF2-40B4-BE49-F238E27FC236}">
                  <a16:creationId xmlns:a16="http://schemas.microsoft.com/office/drawing/2014/main" id="{C8904311-738B-064C-8B06-B116FAA8EC39}"/>
                </a:ext>
              </a:extLst>
            </p:cNvPr>
            <p:cNvSpPr/>
            <p:nvPr/>
          </p:nvSpPr>
          <p:spPr>
            <a:xfrm>
              <a:off x="6960096" y="2492896"/>
              <a:ext cx="2462839" cy="1152128"/>
            </a:xfrm>
            <a:prstGeom prst="cloud">
              <a:avLst/>
            </a:prstGeom>
            <a:solidFill>
              <a:schemeClr val="accent5">
                <a:lumMod val="20000"/>
                <a:lumOff val="80000"/>
                <a:alpha val="608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5" name="Ovale 14">
              <a:extLst>
                <a:ext uri="{FF2B5EF4-FFF2-40B4-BE49-F238E27FC236}">
                  <a16:creationId xmlns:a16="http://schemas.microsoft.com/office/drawing/2014/main" id="{EBBFEE5E-4FD4-9B42-9E37-60670F638B82}"/>
                </a:ext>
              </a:extLst>
            </p:cNvPr>
            <p:cNvSpPr/>
            <p:nvPr/>
          </p:nvSpPr>
          <p:spPr>
            <a:xfrm>
              <a:off x="7609887" y="2888940"/>
              <a:ext cx="324036" cy="324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6" name="Ovale 15">
              <a:extLst>
                <a:ext uri="{FF2B5EF4-FFF2-40B4-BE49-F238E27FC236}">
                  <a16:creationId xmlns:a16="http://schemas.microsoft.com/office/drawing/2014/main" id="{8322340B-7227-6840-AF2F-A71C5AFB26EF}"/>
                </a:ext>
              </a:extLst>
            </p:cNvPr>
            <p:cNvSpPr/>
            <p:nvPr/>
          </p:nvSpPr>
          <p:spPr>
            <a:xfrm>
              <a:off x="8473983" y="2888940"/>
              <a:ext cx="324036" cy="324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17" name="Connettore 1 16">
              <a:extLst>
                <a:ext uri="{FF2B5EF4-FFF2-40B4-BE49-F238E27FC236}">
                  <a16:creationId xmlns:a16="http://schemas.microsoft.com/office/drawing/2014/main" id="{49DDD58F-EE76-CF44-82A2-301ED1C7B11C}"/>
                </a:ext>
              </a:extLst>
            </p:cNvPr>
            <p:cNvCxnSpPr>
              <a:stCxn id="15" idx="6"/>
              <a:endCxn id="16" idx="2"/>
            </p:cNvCxnSpPr>
            <p:nvPr/>
          </p:nvCxnSpPr>
          <p:spPr>
            <a:xfrm>
              <a:off x="7933923" y="3050958"/>
              <a:ext cx="54006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3E5A090D-DF7A-0546-BCF3-F52C70DFDF63}"/>
                    </a:ext>
                  </a:extLst>
                </p:cNvPr>
                <p:cNvSpPr txBox="1"/>
                <p:nvPr/>
              </p:nvSpPr>
              <p:spPr>
                <a:xfrm>
                  <a:off x="5931760" y="4480744"/>
                  <a:ext cx="5492208" cy="7851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𝐼</m:t>
                            </m:r>
                          </m:e>
                          <m:sub>
                            <m:r>
                              <a:rPr lang="en-US" sz="2400" b="0" i="1" smtClean="0">
                                <a:latin typeface="Cambria Math" panose="02040503050406030204" pitchFamily="18" charset="0"/>
                              </a:rPr>
                              <m:t>𝑅𝑎𝑚𝑎𝑛</m:t>
                            </m:r>
                          </m:sub>
                          <m:sup>
                            <m:r>
                              <a:rPr lang="en-US" sz="2400" b="0" i="1" smtClean="0">
                                <a:latin typeface="Cambria Math" panose="02040503050406030204" pitchFamily="18" charset="0"/>
                              </a:rPr>
                              <m:t>𝑃𝑙𝑎𝑐𝑧𝑒𝑘</m:t>
                            </m:r>
                          </m:sup>
                        </m:sSub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m:t>
                                    </m:r>
                                    <m:r>
                                      <a:rPr lang="en-US" sz="2400" b="0" i="1" smtClean="0">
                                        <a:latin typeface="Cambria Math" panose="02040503050406030204" pitchFamily="18" charset="0"/>
                                      </a:rPr>
                                      <m:t>𝜔</m:t>
                                    </m:r>
                                  </m:e>
                                </m:d>
                              </m:e>
                              <m:sup>
                                <m:r>
                                  <a:rPr lang="en-US" sz="2400" b="0" i="1" smtClean="0">
                                    <a:latin typeface="Cambria Math" panose="02040503050406030204" pitchFamily="18" charset="0"/>
                                  </a:rPr>
                                  <m:t>4</m:t>
                                </m:r>
                              </m:sup>
                            </m:sSup>
                          </m:num>
                          <m:den>
                            <m:r>
                              <a:rPr lang="en-US" sz="2400" b="0" i="1" smtClean="0">
                                <a:latin typeface="Cambria Math" panose="02040503050406030204" pitchFamily="18" charset="0"/>
                              </a:rPr>
                              <m:t>𝜔</m:t>
                            </m:r>
                          </m:den>
                        </m:f>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𝐿</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𝜕𝜒</m:t>
                                    </m:r>
                                  </m:num>
                                  <m:den>
                                    <m:r>
                                      <a:rPr lang="en-US" sz="2400" b="0" i="1" smtClean="0">
                                        <a:latin typeface="Cambria Math" panose="02040503050406030204" pitchFamily="18" charset="0"/>
                                      </a:rPr>
                                      <m:t>𝜕</m:t>
                                    </m:r>
                                    <m:r>
                                      <a:rPr lang="en-US" sz="2400" b="0" i="1" smtClean="0">
                                        <a:latin typeface="Cambria Math" panose="02040503050406030204" pitchFamily="18" charset="0"/>
                                      </a:rPr>
                                      <m:t>𝑅</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 </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+1)</m:t>
                        </m:r>
                      </m:oMath>
                    </m:oMathPara>
                  </a14:m>
                  <a:endParaRPr lang="en-US" sz="2400" dirty="0" err="1"/>
                </a:p>
              </p:txBody>
            </p:sp>
          </mc:Choice>
          <mc:Fallback xmlns="">
            <p:sp>
              <p:nvSpPr>
                <p:cNvPr id="20" name="CasellaDiTesto 19">
                  <a:extLst>
                    <a:ext uri="{FF2B5EF4-FFF2-40B4-BE49-F238E27FC236}">
                      <a16:creationId xmlns:a16="http://schemas.microsoft.com/office/drawing/2014/main" id="{3E5A090D-DF7A-0546-BCF3-F52C70DFDF63}"/>
                    </a:ext>
                  </a:extLst>
                </p:cNvPr>
                <p:cNvSpPr txBox="1">
                  <a:spLocks noRot="1" noChangeAspect="1" noMove="1" noResize="1" noEditPoints="1" noAdjustHandles="1" noChangeArrowheads="1" noChangeShapeType="1" noTextEdit="1"/>
                </p:cNvSpPr>
                <p:nvPr/>
              </p:nvSpPr>
              <p:spPr>
                <a:xfrm>
                  <a:off x="5931760" y="4480744"/>
                  <a:ext cx="5492208" cy="785151"/>
                </a:xfrm>
                <a:prstGeom prst="rect">
                  <a:avLst/>
                </a:prstGeom>
                <a:blipFill>
                  <a:blip r:embed="rId6"/>
                  <a:stretch>
                    <a:fillRect l="-693" r="-1386" b="-11111"/>
                  </a:stretch>
                </a:blipFill>
              </p:spPr>
              <p:txBody>
                <a:bodyPr/>
                <a:lstStyle/>
                <a:p>
                  <a:r>
                    <a:rPr lang="en-US">
                      <a:noFill/>
                    </a:rPr>
                    <a:t> </a:t>
                  </a:r>
                </a:p>
              </p:txBody>
            </p:sp>
          </mc:Fallback>
        </mc:AlternateContent>
        <p:cxnSp>
          <p:nvCxnSpPr>
            <p:cNvPr id="34" name="Connettore 1 33">
              <a:extLst>
                <a:ext uri="{FF2B5EF4-FFF2-40B4-BE49-F238E27FC236}">
                  <a16:creationId xmlns:a16="http://schemas.microsoft.com/office/drawing/2014/main" id="{B63D58AF-9843-1F4C-8BE0-22348829C454}"/>
                </a:ext>
              </a:extLst>
            </p:cNvPr>
            <p:cNvCxnSpPr>
              <a:cxnSpLocks/>
              <a:endCxn id="21" idx="2"/>
            </p:cNvCxnSpPr>
            <p:nvPr/>
          </p:nvCxnSpPr>
          <p:spPr>
            <a:xfrm>
              <a:off x="5663952" y="3068960"/>
              <a:ext cx="1303783" cy="0"/>
            </a:xfrm>
            <a:prstGeom prst="line">
              <a:avLst/>
            </a:prstGeom>
            <a:ln w="4445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36" name="Connettore 1 35">
              <a:extLst>
                <a:ext uri="{FF2B5EF4-FFF2-40B4-BE49-F238E27FC236}">
                  <a16:creationId xmlns:a16="http://schemas.microsoft.com/office/drawing/2014/main" id="{071C5DF0-835B-B147-92B1-8D87744DC73E}"/>
                </a:ext>
              </a:extLst>
            </p:cNvPr>
            <p:cNvCxnSpPr>
              <a:cxnSpLocks/>
              <a:stCxn id="21" idx="0"/>
            </p:cNvCxnSpPr>
            <p:nvPr/>
          </p:nvCxnSpPr>
          <p:spPr>
            <a:xfrm flipV="1">
              <a:off x="9420883" y="2296036"/>
              <a:ext cx="1211621" cy="772924"/>
            </a:xfrm>
            <a:prstGeom prst="line">
              <a:avLst/>
            </a:prstGeom>
            <a:ln w="44450">
              <a:solidFill>
                <a:srgbClr val="FFC000"/>
              </a:solidFill>
              <a:tailEnd type="stealth"/>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A247BE72-FE6E-DC4B-8CF1-A05CDF20C81C}"/>
                </a:ext>
              </a:extLst>
            </p:cNvPr>
            <p:cNvCxnSpPr>
              <a:cxnSpLocks/>
            </p:cNvCxnSpPr>
            <p:nvPr/>
          </p:nvCxnSpPr>
          <p:spPr>
            <a:xfrm>
              <a:off x="6240016" y="3050958"/>
              <a:ext cx="0" cy="594066"/>
            </a:xfrm>
            <a:prstGeom prst="line">
              <a:avLst/>
            </a:prstGeom>
            <a:ln w="44450">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45" name="Connettore 1 44">
              <a:extLst>
                <a:ext uri="{FF2B5EF4-FFF2-40B4-BE49-F238E27FC236}">
                  <a16:creationId xmlns:a16="http://schemas.microsoft.com/office/drawing/2014/main" id="{C48F96AC-92C7-F54B-AF39-1FB4F59DE300}"/>
                </a:ext>
              </a:extLst>
            </p:cNvPr>
            <p:cNvCxnSpPr>
              <a:cxnSpLocks/>
            </p:cNvCxnSpPr>
            <p:nvPr/>
          </p:nvCxnSpPr>
          <p:spPr>
            <a:xfrm>
              <a:off x="9912424" y="2746158"/>
              <a:ext cx="323089" cy="466818"/>
            </a:xfrm>
            <a:prstGeom prst="line">
              <a:avLst/>
            </a:prstGeom>
            <a:ln w="44450">
              <a:solidFill>
                <a:srgbClr val="00B05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sellaDiTesto 46">
                  <a:extLst>
                    <a:ext uri="{FF2B5EF4-FFF2-40B4-BE49-F238E27FC236}">
                      <a16:creationId xmlns:a16="http://schemas.microsoft.com/office/drawing/2014/main" id="{2175EB7E-8110-C147-8330-73A2CED06CB5}"/>
                    </a:ext>
                  </a:extLst>
                </p:cNvPr>
                <p:cNvSpPr txBox="1"/>
                <p:nvPr/>
              </p:nvSpPr>
              <p:spPr>
                <a:xfrm>
                  <a:off x="5807968" y="2564904"/>
                  <a:ext cx="102983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 ; </m:t>
                            </m:r>
                            <m:r>
                              <a:rPr lang="en-US" sz="2400" b="0" i="1" smtClean="0">
                                <a:latin typeface="Cambria Math" panose="02040503050406030204" pitchFamily="18" charset="0"/>
                              </a:rPr>
                              <m:t>𝑘</m:t>
                            </m:r>
                          </m:e>
                          <m:sub>
                            <m:r>
                              <a:rPr lang="en-US" sz="2400" b="0" i="1" smtClean="0">
                                <a:latin typeface="Cambria Math" panose="02040503050406030204" pitchFamily="18" charset="0"/>
                              </a:rPr>
                              <m:t>𝐿</m:t>
                            </m:r>
                          </m:sub>
                        </m:sSub>
                      </m:oMath>
                    </m:oMathPara>
                  </a14:m>
                  <a:endParaRPr lang="en-US" sz="2400" dirty="0" err="1"/>
                </a:p>
              </p:txBody>
            </p:sp>
          </mc:Choice>
          <mc:Fallback xmlns="">
            <p:sp>
              <p:nvSpPr>
                <p:cNvPr id="47" name="CasellaDiTesto 46">
                  <a:extLst>
                    <a:ext uri="{FF2B5EF4-FFF2-40B4-BE49-F238E27FC236}">
                      <a16:creationId xmlns:a16="http://schemas.microsoft.com/office/drawing/2014/main" id="{2175EB7E-8110-C147-8330-73A2CED06CB5}"/>
                    </a:ext>
                  </a:extLst>
                </p:cNvPr>
                <p:cNvSpPr txBox="1">
                  <a:spLocks noRot="1" noChangeAspect="1" noMove="1" noResize="1" noEditPoints="1" noAdjustHandles="1" noChangeArrowheads="1" noChangeShapeType="1" noTextEdit="1"/>
                </p:cNvSpPr>
                <p:nvPr/>
              </p:nvSpPr>
              <p:spPr>
                <a:xfrm>
                  <a:off x="5807968" y="2564904"/>
                  <a:ext cx="1029834" cy="369332"/>
                </a:xfrm>
                <a:prstGeom prst="rect">
                  <a:avLst/>
                </a:prstGeom>
                <a:blipFill>
                  <a:blip r:embed="rId7"/>
                  <a:stretch>
                    <a:fillRect l="-2439" t="-6897" r="-1220" b="-413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CasellaDiTesto 47">
                  <a:extLst>
                    <a:ext uri="{FF2B5EF4-FFF2-40B4-BE49-F238E27FC236}">
                      <a16:creationId xmlns:a16="http://schemas.microsoft.com/office/drawing/2014/main" id="{94CD1E8E-85FE-DC4F-8AC7-9A1F8EF06300}"/>
                    </a:ext>
                  </a:extLst>
                </p:cNvPr>
                <p:cNvSpPr txBox="1"/>
                <p:nvPr/>
              </p:nvSpPr>
              <p:spPr>
                <a:xfrm>
                  <a:off x="9480376" y="1819634"/>
                  <a:ext cx="245753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m:t>
                            </m:r>
                            <m:r>
                              <a:rPr lang="en-US" sz="2400" b="0" i="1" smtClean="0">
                                <a:latin typeface="Cambria Math" panose="02040503050406030204" pitchFamily="18" charset="0"/>
                              </a:rPr>
                              <m:t>𝜔</m:t>
                            </m:r>
                            <m:r>
                              <a:rPr lang="en-US" sz="2400" b="0" i="1" smtClean="0">
                                <a:latin typeface="Cambria Math" panose="02040503050406030204" pitchFamily="18" charset="0"/>
                              </a:rPr>
                              <m:t> ; </m:t>
                            </m:r>
                            <m:r>
                              <a:rPr lang="en-US" sz="2400" b="0" i="1" smtClean="0">
                                <a:latin typeface="Cambria Math" panose="02040503050406030204" pitchFamily="18" charset="0"/>
                              </a:rPr>
                              <m:t>𝑘</m:t>
                            </m:r>
                          </m:e>
                          <m:sub>
                            <m:r>
                              <a:rPr lang="en-US" sz="2400" b="0" i="1" smtClean="0">
                                <a:latin typeface="Cambria Math" panose="02040503050406030204" pitchFamily="18" charset="0"/>
                              </a:rPr>
                              <m:t>𝑆</m:t>
                            </m:r>
                          </m:sub>
                        </m:sSub>
                      </m:oMath>
                    </m:oMathPara>
                  </a14:m>
                  <a:endParaRPr lang="en-US" sz="2400" dirty="0" err="1"/>
                </a:p>
              </p:txBody>
            </p:sp>
          </mc:Choice>
          <mc:Fallback xmlns="">
            <p:sp>
              <p:nvSpPr>
                <p:cNvPr id="48" name="CasellaDiTesto 47">
                  <a:extLst>
                    <a:ext uri="{FF2B5EF4-FFF2-40B4-BE49-F238E27FC236}">
                      <a16:creationId xmlns:a16="http://schemas.microsoft.com/office/drawing/2014/main" id="{94CD1E8E-85FE-DC4F-8AC7-9A1F8EF06300}"/>
                    </a:ext>
                  </a:extLst>
                </p:cNvPr>
                <p:cNvSpPr txBox="1">
                  <a:spLocks noRot="1" noChangeAspect="1" noMove="1" noResize="1" noEditPoints="1" noAdjustHandles="1" noChangeArrowheads="1" noChangeShapeType="1" noTextEdit="1"/>
                </p:cNvSpPr>
                <p:nvPr/>
              </p:nvSpPr>
              <p:spPr>
                <a:xfrm>
                  <a:off x="9480376" y="1819634"/>
                  <a:ext cx="2457532" cy="369332"/>
                </a:xfrm>
                <a:prstGeom prst="rect">
                  <a:avLst/>
                </a:prstGeom>
                <a:blipFill>
                  <a:blip r:embed="rId8"/>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0C62D1FD-138A-0546-832E-54E030D8D7DC}"/>
                    </a:ext>
                  </a:extLst>
                </p:cNvPr>
                <p:cNvSpPr txBox="1"/>
                <p:nvPr/>
              </p:nvSpPr>
              <p:spPr>
                <a:xfrm>
                  <a:off x="10139866" y="3202433"/>
                  <a:ext cx="35997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𝑆</m:t>
                            </m:r>
                          </m:sub>
                        </m:sSub>
                      </m:oMath>
                    </m:oMathPara>
                  </a14:m>
                  <a:endParaRPr lang="en-US" sz="2400" dirty="0" err="1"/>
                </a:p>
              </p:txBody>
            </p:sp>
          </mc:Choice>
          <mc:Fallback xmlns="">
            <p:sp>
              <p:nvSpPr>
                <p:cNvPr id="49" name="CasellaDiTesto 48">
                  <a:extLst>
                    <a:ext uri="{FF2B5EF4-FFF2-40B4-BE49-F238E27FC236}">
                      <a16:creationId xmlns:a16="http://schemas.microsoft.com/office/drawing/2014/main" id="{0C62D1FD-138A-0546-832E-54E030D8D7DC}"/>
                    </a:ext>
                  </a:extLst>
                </p:cNvPr>
                <p:cNvSpPr txBox="1">
                  <a:spLocks noRot="1" noChangeAspect="1" noMove="1" noResize="1" noEditPoints="1" noAdjustHandles="1" noChangeArrowheads="1" noChangeShapeType="1" noTextEdit="1"/>
                </p:cNvSpPr>
                <p:nvPr/>
              </p:nvSpPr>
              <p:spPr>
                <a:xfrm>
                  <a:off x="10139866" y="3202433"/>
                  <a:ext cx="359970" cy="369332"/>
                </a:xfrm>
                <a:prstGeom prst="rect">
                  <a:avLst/>
                </a:prstGeom>
                <a:blipFill>
                  <a:blip r:embed="rId9"/>
                  <a:stretch>
                    <a:fillRect l="-10345" r="-3448"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CasellaDiTesto 49">
                  <a:extLst>
                    <a:ext uri="{FF2B5EF4-FFF2-40B4-BE49-F238E27FC236}">
                      <a16:creationId xmlns:a16="http://schemas.microsoft.com/office/drawing/2014/main" id="{FCF55F32-6CF7-244E-93C1-F937B1360FB3}"/>
                    </a:ext>
                  </a:extLst>
                </p:cNvPr>
                <p:cNvSpPr txBox="1"/>
                <p:nvPr/>
              </p:nvSpPr>
              <p:spPr>
                <a:xfrm>
                  <a:off x="6101709" y="3635732"/>
                  <a:ext cx="37042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𝐿</m:t>
                            </m:r>
                          </m:sub>
                        </m:sSub>
                      </m:oMath>
                    </m:oMathPara>
                  </a14:m>
                  <a:endParaRPr lang="en-US" sz="2400" dirty="0" err="1"/>
                </a:p>
              </p:txBody>
            </p:sp>
          </mc:Choice>
          <mc:Fallback xmlns="">
            <p:sp>
              <p:nvSpPr>
                <p:cNvPr id="50" name="CasellaDiTesto 49">
                  <a:extLst>
                    <a:ext uri="{FF2B5EF4-FFF2-40B4-BE49-F238E27FC236}">
                      <a16:creationId xmlns:a16="http://schemas.microsoft.com/office/drawing/2014/main" id="{FCF55F32-6CF7-244E-93C1-F937B1360FB3}"/>
                    </a:ext>
                  </a:extLst>
                </p:cNvPr>
                <p:cNvSpPr txBox="1">
                  <a:spLocks noRot="1" noChangeAspect="1" noMove="1" noResize="1" noEditPoints="1" noAdjustHandles="1" noChangeArrowheads="1" noChangeShapeType="1" noTextEdit="1"/>
                </p:cNvSpPr>
                <p:nvPr/>
              </p:nvSpPr>
              <p:spPr>
                <a:xfrm>
                  <a:off x="6101709" y="3635732"/>
                  <a:ext cx="370422" cy="369332"/>
                </a:xfrm>
                <a:prstGeom prst="rect">
                  <a:avLst/>
                </a:prstGeom>
                <a:blipFill>
                  <a:blip r:embed="rId10"/>
                  <a:stretch>
                    <a:fillRect l="-6667" r="-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asellaDiTesto 50">
                  <a:extLst>
                    <a:ext uri="{FF2B5EF4-FFF2-40B4-BE49-F238E27FC236}">
                      <a16:creationId xmlns:a16="http://schemas.microsoft.com/office/drawing/2014/main" id="{39E6DD51-FD6E-8E4A-AB25-1510C7C6C304}"/>
                    </a:ext>
                  </a:extLst>
                </p:cNvPr>
                <p:cNvSpPr txBox="1"/>
                <p:nvPr/>
              </p:nvSpPr>
              <p:spPr>
                <a:xfrm>
                  <a:off x="7348399" y="3753036"/>
                  <a:ext cx="1686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𝒌</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m:t>
                        </m:r>
                        <m:r>
                          <a:rPr lang="en-US" sz="2400" b="1" i="1" smtClean="0">
                            <a:latin typeface="Cambria Math" panose="02040503050406030204" pitchFamily="18" charset="0"/>
                          </a:rPr>
                          <m:t>𝒒</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𝒌</m:t>
                            </m:r>
                          </m:e>
                          <m:sub>
                            <m:r>
                              <a:rPr lang="en-US" sz="2400" b="0" i="1" smtClean="0">
                                <a:latin typeface="Cambria Math" panose="02040503050406030204" pitchFamily="18" charset="0"/>
                              </a:rPr>
                              <m:t>𝑆</m:t>
                            </m:r>
                          </m:sub>
                        </m:sSub>
                      </m:oMath>
                    </m:oMathPara>
                  </a14:m>
                  <a:endParaRPr lang="en-US" sz="2400" dirty="0" err="1"/>
                </a:p>
              </p:txBody>
            </p:sp>
          </mc:Choice>
          <mc:Fallback xmlns="">
            <p:sp>
              <p:nvSpPr>
                <p:cNvPr id="51" name="CasellaDiTesto 50">
                  <a:extLst>
                    <a:ext uri="{FF2B5EF4-FFF2-40B4-BE49-F238E27FC236}">
                      <a16:creationId xmlns:a16="http://schemas.microsoft.com/office/drawing/2014/main" id="{39E6DD51-FD6E-8E4A-AB25-1510C7C6C304}"/>
                    </a:ext>
                  </a:extLst>
                </p:cNvPr>
                <p:cNvSpPr txBox="1">
                  <a:spLocks noRot="1" noChangeAspect="1" noMove="1" noResize="1" noEditPoints="1" noAdjustHandles="1" noChangeArrowheads="1" noChangeShapeType="1" noTextEdit="1"/>
                </p:cNvSpPr>
                <p:nvPr/>
              </p:nvSpPr>
              <p:spPr>
                <a:xfrm>
                  <a:off x="7348399" y="3753036"/>
                  <a:ext cx="1686231" cy="369332"/>
                </a:xfrm>
                <a:prstGeom prst="rect">
                  <a:avLst/>
                </a:prstGeom>
                <a:blipFill>
                  <a:blip r:embed="rId11"/>
                  <a:stretch>
                    <a:fillRect l="-373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CasellaDiTesto 86">
                  <a:extLst>
                    <a:ext uri="{FF2B5EF4-FFF2-40B4-BE49-F238E27FC236}">
                      <a16:creationId xmlns:a16="http://schemas.microsoft.com/office/drawing/2014/main" id="{8FD66DC2-014D-D243-A385-DC75CC2DE40A}"/>
                    </a:ext>
                  </a:extLst>
                </p:cNvPr>
                <p:cNvSpPr txBox="1"/>
                <p:nvPr/>
              </p:nvSpPr>
              <p:spPr>
                <a:xfrm>
                  <a:off x="7968208" y="1961665"/>
                  <a:ext cx="539507" cy="8192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𝜕𝜒</m:t>
                            </m:r>
                          </m:num>
                          <m:den>
                            <m:r>
                              <a:rPr lang="en-US" sz="2800" b="0" i="1" smtClean="0">
                                <a:latin typeface="Cambria Math" panose="02040503050406030204" pitchFamily="18" charset="0"/>
                              </a:rPr>
                              <m:t>𝜕</m:t>
                            </m:r>
                            <m:r>
                              <a:rPr lang="en-US" sz="2800" b="0" i="1" smtClean="0">
                                <a:latin typeface="Cambria Math" panose="02040503050406030204" pitchFamily="18" charset="0"/>
                              </a:rPr>
                              <m:t>𝑅</m:t>
                            </m:r>
                          </m:den>
                        </m:f>
                      </m:oMath>
                    </m:oMathPara>
                  </a14:m>
                  <a:endParaRPr lang="en-US" sz="2800" dirty="0" err="1"/>
                </a:p>
              </p:txBody>
            </p:sp>
          </mc:Choice>
          <mc:Fallback xmlns="">
            <p:sp>
              <p:nvSpPr>
                <p:cNvPr id="87" name="CasellaDiTesto 86">
                  <a:extLst>
                    <a:ext uri="{FF2B5EF4-FFF2-40B4-BE49-F238E27FC236}">
                      <a16:creationId xmlns:a16="http://schemas.microsoft.com/office/drawing/2014/main" id="{8FD66DC2-014D-D243-A385-DC75CC2DE40A}"/>
                    </a:ext>
                  </a:extLst>
                </p:cNvPr>
                <p:cNvSpPr txBox="1">
                  <a:spLocks noRot="1" noChangeAspect="1" noMove="1" noResize="1" noEditPoints="1" noAdjustHandles="1" noChangeArrowheads="1" noChangeShapeType="1" noTextEdit="1"/>
                </p:cNvSpPr>
                <p:nvPr/>
              </p:nvSpPr>
              <p:spPr>
                <a:xfrm>
                  <a:off x="7968208" y="1961665"/>
                  <a:ext cx="539507" cy="819263"/>
                </a:xfrm>
                <a:prstGeom prst="rect">
                  <a:avLst/>
                </a:prstGeom>
                <a:blipFill>
                  <a:blip r:embed="rId12"/>
                  <a:stretch>
                    <a:fillRect l="-18182" t="-3077" r="-15909" b="-15385"/>
                  </a:stretch>
                </a:blipFill>
              </p:spPr>
              <p:txBody>
                <a:bodyPr/>
                <a:lstStyle/>
                <a:p>
                  <a:r>
                    <a:rPr lang="en-US">
                      <a:noFill/>
                    </a:rPr>
                    <a:t> </a:t>
                  </a:r>
                </a:p>
              </p:txBody>
            </p:sp>
          </mc:Fallback>
        </mc:AlternateContent>
        <p:sp>
          <p:nvSpPr>
            <p:cNvPr id="95" name="Ovale 94">
              <a:extLst>
                <a:ext uri="{FF2B5EF4-FFF2-40B4-BE49-F238E27FC236}">
                  <a16:creationId xmlns:a16="http://schemas.microsoft.com/office/drawing/2014/main" id="{30312A28-C375-9148-90AE-CAC40AA99B8A}"/>
                </a:ext>
              </a:extLst>
            </p:cNvPr>
            <p:cNvSpPr/>
            <p:nvPr/>
          </p:nvSpPr>
          <p:spPr>
            <a:xfrm>
              <a:off x="8580276" y="2888940"/>
              <a:ext cx="324036" cy="324036"/>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96" name="Ovale 95">
              <a:extLst>
                <a:ext uri="{FF2B5EF4-FFF2-40B4-BE49-F238E27FC236}">
                  <a16:creationId xmlns:a16="http://schemas.microsoft.com/office/drawing/2014/main" id="{94AC36DE-7DDF-934C-8512-0FE7D4E8FC13}"/>
                </a:ext>
              </a:extLst>
            </p:cNvPr>
            <p:cNvSpPr/>
            <p:nvPr/>
          </p:nvSpPr>
          <p:spPr>
            <a:xfrm>
              <a:off x="8724292" y="2891267"/>
              <a:ext cx="324036" cy="324036"/>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97" name="Ovale 96">
              <a:extLst>
                <a:ext uri="{FF2B5EF4-FFF2-40B4-BE49-F238E27FC236}">
                  <a16:creationId xmlns:a16="http://schemas.microsoft.com/office/drawing/2014/main" id="{E25EF7FD-84F6-1045-9B20-94080364B6AD}"/>
                </a:ext>
              </a:extLst>
            </p:cNvPr>
            <p:cNvSpPr/>
            <p:nvPr/>
          </p:nvSpPr>
          <p:spPr>
            <a:xfrm>
              <a:off x="8364252" y="2892112"/>
              <a:ext cx="324036" cy="324036"/>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98" name="Ovale 97">
              <a:extLst>
                <a:ext uri="{FF2B5EF4-FFF2-40B4-BE49-F238E27FC236}">
                  <a16:creationId xmlns:a16="http://schemas.microsoft.com/office/drawing/2014/main" id="{0A95509C-3EEC-234B-80DE-E4BD05A401F2}"/>
                </a:ext>
              </a:extLst>
            </p:cNvPr>
            <p:cNvSpPr/>
            <p:nvPr/>
          </p:nvSpPr>
          <p:spPr>
            <a:xfrm>
              <a:off x="8220236" y="2895014"/>
              <a:ext cx="324036" cy="324036"/>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
        <p:nvSpPr>
          <p:cNvPr id="44" name="Ovale 43">
            <a:extLst>
              <a:ext uri="{FF2B5EF4-FFF2-40B4-BE49-F238E27FC236}">
                <a16:creationId xmlns:a16="http://schemas.microsoft.com/office/drawing/2014/main" id="{A687F714-F009-5941-B72B-035F040A6C90}"/>
              </a:ext>
            </a:extLst>
          </p:cNvPr>
          <p:cNvSpPr/>
          <p:nvPr/>
        </p:nvSpPr>
        <p:spPr>
          <a:xfrm>
            <a:off x="1723248" y="2889127"/>
            <a:ext cx="324036" cy="324036"/>
          </a:xfrm>
          <a:prstGeom prst="ellipse">
            <a:avLst/>
          </a:prstGeom>
          <a:solidFill>
            <a:schemeClr val="accent5">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6" name="Ovale 45">
            <a:extLst>
              <a:ext uri="{FF2B5EF4-FFF2-40B4-BE49-F238E27FC236}">
                <a16:creationId xmlns:a16="http://schemas.microsoft.com/office/drawing/2014/main" id="{CD8F3488-A30D-1C43-B340-6142DE6A9FD5}"/>
              </a:ext>
            </a:extLst>
          </p:cNvPr>
          <p:cNvSpPr/>
          <p:nvPr/>
        </p:nvSpPr>
        <p:spPr>
          <a:xfrm>
            <a:off x="2063552" y="2888940"/>
            <a:ext cx="324036" cy="324036"/>
          </a:xfrm>
          <a:prstGeom prst="ellipse">
            <a:avLst/>
          </a:prstGeom>
          <a:solidFill>
            <a:schemeClr val="accent5">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mc:AlternateContent xmlns:mc="http://schemas.openxmlformats.org/markup-compatibility/2006" xmlns:a14="http://schemas.microsoft.com/office/drawing/2010/main">
        <mc:Choice Requires="a14">
          <p:sp>
            <p:nvSpPr>
              <p:cNvPr id="52" name="CasellaDiTesto 51">
                <a:extLst>
                  <a:ext uri="{FF2B5EF4-FFF2-40B4-BE49-F238E27FC236}">
                    <a16:creationId xmlns:a16="http://schemas.microsoft.com/office/drawing/2014/main" id="{978C4835-DE5C-D844-AA74-9FBC1016A51D}"/>
                  </a:ext>
                </a:extLst>
              </p:cNvPr>
              <p:cNvSpPr txBox="1"/>
              <p:nvPr/>
            </p:nvSpPr>
            <p:spPr>
              <a:xfrm>
                <a:off x="1915374" y="2315226"/>
                <a:ext cx="533158"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m:t>
                          </m:r>
                        </m:sup>
                      </m:sSup>
                    </m:oMath>
                  </m:oMathPara>
                </a14:m>
                <a:endParaRPr lang="en-US" sz="2800" dirty="0" err="1"/>
              </a:p>
            </p:txBody>
          </p:sp>
        </mc:Choice>
        <mc:Fallback xmlns="">
          <p:sp>
            <p:nvSpPr>
              <p:cNvPr id="52" name="CasellaDiTesto 51">
                <a:extLst>
                  <a:ext uri="{FF2B5EF4-FFF2-40B4-BE49-F238E27FC236}">
                    <a16:creationId xmlns:a16="http://schemas.microsoft.com/office/drawing/2014/main" id="{978C4835-DE5C-D844-AA74-9FBC1016A51D}"/>
                  </a:ext>
                </a:extLst>
              </p:cNvPr>
              <p:cNvSpPr txBox="1">
                <a:spLocks noRot="1" noChangeAspect="1" noMove="1" noResize="1" noEditPoints="1" noAdjustHandles="1" noChangeArrowheads="1" noChangeShapeType="1" noTextEdit="1"/>
              </p:cNvSpPr>
              <p:nvPr/>
            </p:nvSpPr>
            <p:spPr>
              <a:xfrm>
                <a:off x="1915374" y="2315226"/>
                <a:ext cx="533158" cy="430887"/>
              </a:xfrm>
              <a:prstGeom prst="rect">
                <a:avLst/>
              </a:prstGeom>
              <a:blipFill>
                <a:blip r:embed="rId13"/>
                <a:stretch>
                  <a:fillRect l="-13953" b="-5714"/>
                </a:stretch>
              </a:blipFill>
            </p:spPr>
            <p:txBody>
              <a:bodyPr/>
              <a:lstStyle/>
              <a:p>
                <a:r>
                  <a:rPr lang="en-US">
                    <a:noFill/>
                  </a:rPr>
                  <a:t> </a:t>
                </a:r>
              </a:p>
            </p:txBody>
          </p:sp>
        </mc:Fallback>
      </mc:AlternateContent>
      <p:sp>
        <p:nvSpPr>
          <p:cNvPr id="53" name="Ovale 52">
            <a:extLst>
              <a:ext uri="{FF2B5EF4-FFF2-40B4-BE49-F238E27FC236}">
                <a16:creationId xmlns:a16="http://schemas.microsoft.com/office/drawing/2014/main" id="{3CFAD402-AE04-EF4F-B988-7482EB6B74AB}"/>
              </a:ext>
            </a:extLst>
          </p:cNvPr>
          <p:cNvSpPr/>
          <p:nvPr/>
        </p:nvSpPr>
        <p:spPr>
          <a:xfrm>
            <a:off x="7723321" y="2886105"/>
            <a:ext cx="324036" cy="324036"/>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54" name="Ovale 53">
            <a:extLst>
              <a:ext uri="{FF2B5EF4-FFF2-40B4-BE49-F238E27FC236}">
                <a16:creationId xmlns:a16="http://schemas.microsoft.com/office/drawing/2014/main" id="{EFAAA18F-076D-BC4D-8B2C-91D25B407712}"/>
              </a:ext>
            </a:extLst>
          </p:cNvPr>
          <p:cNvSpPr/>
          <p:nvPr/>
        </p:nvSpPr>
        <p:spPr>
          <a:xfrm>
            <a:off x="7500156" y="2894091"/>
            <a:ext cx="324036" cy="324036"/>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55" name="Ovale 54">
            <a:extLst>
              <a:ext uri="{FF2B5EF4-FFF2-40B4-BE49-F238E27FC236}">
                <a16:creationId xmlns:a16="http://schemas.microsoft.com/office/drawing/2014/main" id="{7141821C-202A-E048-A8EF-17A3EEF0E295}"/>
              </a:ext>
            </a:extLst>
          </p:cNvPr>
          <p:cNvSpPr/>
          <p:nvPr/>
        </p:nvSpPr>
        <p:spPr>
          <a:xfrm>
            <a:off x="7868063" y="2888718"/>
            <a:ext cx="324036" cy="324036"/>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56" name="Ovale 55">
            <a:extLst>
              <a:ext uri="{FF2B5EF4-FFF2-40B4-BE49-F238E27FC236}">
                <a16:creationId xmlns:a16="http://schemas.microsoft.com/office/drawing/2014/main" id="{D45307A2-ABD2-9F48-9706-1C38A607A280}"/>
              </a:ext>
            </a:extLst>
          </p:cNvPr>
          <p:cNvSpPr/>
          <p:nvPr/>
        </p:nvSpPr>
        <p:spPr>
          <a:xfrm>
            <a:off x="7364007" y="2892465"/>
            <a:ext cx="324036" cy="324036"/>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248427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Long-wavelength vibrations in polar materials</a:t>
            </a:r>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7A5B3078-4C65-3D4C-85E7-4BDCCD2CC717}"/>
                  </a:ext>
                </a:extLst>
              </p:cNvPr>
              <p:cNvSpPr txBox="1"/>
              <p:nvPr/>
            </p:nvSpPr>
            <p:spPr>
              <a:xfrm>
                <a:off x="479376" y="1227163"/>
                <a:ext cx="4518929" cy="37055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1" i="0" smtClean="0">
                              <a:latin typeface="Cambria Math" panose="02040503050406030204" pitchFamily="18" charset="0"/>
                            </a:rPr>
                            <m:t>𝐪</m:t>
                          </m:r>
                          <m:r>
                            <a:rPr lang="en-US" sz="2400" b="0" i="1" smtClean="0">
                              <a:latin typeface="Cambria Math" panose="02040503050406030204" pitchFamily="18" charset="0"/>
                            </a:rPr>
                            <m:t>→</m:t>
                          </m:r>
                          <m:r>
                            <a:rPr lang="en-US" sz="2400" b="1" i="1" smtClean="0">
                              <a:latin typeface="Cambria Math" panose="02040503050406030204" pitchFamily="18" charset="0"/>
                            </a:rPr>
                            <m:t>𝟎</m:t>
                          </m:r>
                        </m:e>
                      </m:d>
                      <m:r>
                        <a:rPr lang="en-US" sz="2400" b="0" i="1" smtClean="0">
                          <a:latin typeface="Cambria Math" panose="02040503050406030204" pitchFamily="18" charset="0"/>
                        </a:rPr>
                        <m:t>=</m:t>
                      </m:r>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r>
                            <a:rPr lang="en-US" sz="2400" b="1" i="0" smtClean="0">
                              <a:latin typeface="Cambria Math" panose="02040503050406030204" pitchFamily="18" charset="0"/>
                            </a:rPr>
                            <m:t>𝐪</m:t>
                          </m:r>
                          <m:r>
                            <a:rPr lang="en-US" sz="2400" b="0" i="1" smtClean="0">
                              <a:latin typeface="Cambria Math" panose="02040503050406030204" pitchFamily="18" charset="0"/>
                            </a:rPr>
                            <m:t>=</m:t>
                          </m:r>
                          <m:r>
                            <a:rPr lang="en-US" sz="2400" b="1" i="1" smtClean="0">
                              <a:latin typeface="Cambria Math" panose="02040503050406030204" pitchFamily="18" charset="0"/>
                            </a:rPr>
                            <m:t>𝟎</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𝐷</m:t>
                          </m:r>
                        </m:e>
                        <m:sup>
                          <m:r>
                            <a:rPr lang="en-US" sz="2400" b="0" i="1" smtClean="0">
                              <a:latin typeface="Cambria Math" panose="02040503050406030204" pitchFamily="18" charset="0"/>
                            </a:rPr>
                            <m:t>𝑁𝐴𝐶</m:t>
                          </m:r>
                        </m:sup>
                      </m:sSup>
                      <m:r>
                        <a:rPr lang="en-US" sz="2400" b="0" i="1" smtClean="0">
                          <a:latin typeface="Cambria Math" panose="02040503050406030204" pitchFamily="18" charset="0"/>
                        </a:rPr>
                        <m:t>(</m:t>
                      </m:r>
                      <m:r>
                        <a:rPr lang="en-US" sz="2400" b="1" i="0" smtClean="0">
                          <a:latin typeface="Cambria Math" panose="02040503050406030204" pitchFamily="18" charset="0"/>
                        </a:rPr>
                        <m:t>𝐪</m:t>
                      </m:r>
                      <m:r>
                        <a:rPr lang="en-US" sz="2400" b="0" i="1" smtClean="0">
                          <a:latin typeface="Cambria Math" panose="02040503050406030204" pitchFamily="18" charset="0"/>
                        </a:rPr>
                        <m:t>)</m:t>
                      </m:r>
                    </m:oMath>
                  </m:oMathPara>
                </a14:m>
                <a:endParaRPr lang="en-US" sz="2400" dirty="0" err="1"/>
              </a:p>
            </p:txBody>
          </p:sp>
        </mc:Choice>
        <mc:Fallback xmlns="">
          <p:sp>
            <p:nvSpPr>
              <p:cNvPr id="3" name="CasellaDiTesto 2">
                <a:extLst>
                  <a:ext uri="{FF2B5EF4-FFF2-40B4-BE49-F238E27FC236}">
                    <a16:creationId xmlns:a16="http://schemas.microsoft.com/office/drawing/2014/main" id="{7A5B3078-4C65-3D4C-85E7-4BDCCD2CC717}"/>
                  </a:ext>
                </a:extLst>
              </p:cNvPr>
              <p:cNvSpPr txBox="1">
                <a:spLocks noRot="1" noChangeAspect="1" noMove="1" noResize="1" noEditPoints="1" noAdjustHandles="1" noChangeArrowheads="1" noChangeShapeType="1" noTextEdit="1"/>
              </p:cNvSpPr>
              <p:nvPr/>
            </p:nvSpPr>
            <p:spPr>
              <a:xfrm>
                <a:off x="479376" y="1227163"/>
                <a:ext cx="4518929" cy="370551"/>
              </a:xfrm>
              <a:prstGeom prst="rect">
                <a:avLst/>
              </a:prstGeom>
              <a:blipFill>
                <a:blip r:embed="rId3"/>
                <a:stretch>
                  <a:fillRect l="-840" r="-168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asellaDiTesto 51">
                <a:extLst>
                  <a:ext uri="{FF2B5EF4-FFF2-40B4-BE49-F238E27FC236}">
                    <a16:creationId xmlns:a16="http://schemas.microsoft.com/office/drawing/2014/main" id="{386A6239-CA0A-2740-975B-DF3A7F98D8D3}"/>
                  </a:ext>
                </a:extLst>
              </p:cNvPr>
              <p:cNvSpPr txBox="1"/>
              <p:nvPr/>
            </p:nvSpPr>
            <p:spPr>
              <a:xfrm>
                <a:off x="5735960" y="960038"/>
                <a:ext cx="6257743" cy="9047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𝐷</m:t>
                          </m:r>
                        </m:e>
                        <m:sub>
                          <m:r>
                            <a:rPr lang="en-US" sz="2400" b="0" i="1" smtClean="0">
                              <a:latin typeface="Cambria Math" panose="02040503050406030204" pitchFamily="18" charset="0"/>
                            </a:rPr>
                            <m:t>𝑖𝑗</m:t>
                          </m:r>
                          <m:r>
                            <a:rPr lang="en-US" sz="2400" b="0" i="1" smtClean="0">
                              <a:latin typeface="Cambria Math" panose="02040503050406030204" pitchFamily="18" charset="0"/>
                            </a:rPr>
                            <m:t>,</m:t>
                          </m:r>
                          <m:r>
                            <a:rPr lang="en-US" sz="2400" b="0" i="1" smtClean="0">
                              <a:latin typeface="Cambria Math" panose="02040503050406030204" pitchFamily="18" charset="0"/>
                            </a:rPr>
                            <m:t>𝐼𝐽</m:t>
                          </m:r>
                        </m:sub>
                        <m:sup>
                          <m:r>
                            <a:rPr lang="en-US" sz="2400" b="0" i="1" smtClean="0">
                              <a:latin typeface="Cambria Math" panose="02040503050406030204" pitchFamily="18" charset="0"/>
                            </a:rPr>
                            <m:t>𝑁𝐴𝐶</m:t>
                          </m:r>
                        </m:sup>
                      </m:sSubSup>
                      <m:d>
                        <m:dPr>
                          <m:ctrlPr>
                            <a:rPr lang="en-US" sz="2400" b="0" i="1" smtClean="0">
                              <a:latin typeface="Cambria Math" panose="02040503050406030204" pitchFamily="18" charset="0"/>
                            </a:rPr>
                          </m:ctrlPr>
                        </m:dPr>
                        <m:e>
                          <m:r>
                            <a:rPr lang="en-US" sz="2400" b="1" i="0" smtClean="0">
                              <a:latin typeface="Cambria Math" panose="02040503050406030204" pitchFamily="18" charset="0"/>
                            </a:rPr>
                            <m:t>𝐪</m:t>
                          </m:r>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𝐼</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𝐽</m:t>
                                  </m:r>
                                </m:sub>
                              </m:sSub>
                            </m:e>
                          </m:rad>
                        </m:den>
                      </m:f>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4</m:t>
                          </m:r>
                          <m:r>
                            <a:rPr lang="en-US" sz="2400" b="0" i="1" smtClean="0">
                              <a:latin typeface="Cambria Math" panose="02040503050406030204" pitchFamily="18" charset="0"/>
                            </a:rPr>
                            <m:t>𝜋</m:t>
                          </m:r>
                        </m:num>
                        <m:den>
                          <m:r>
                            <m:rPr>
                              <m:sty m:val="p"/>
                            </m:rPr>
                            <a:rPr lang="en-US" sz="2400" b="0" i="0" smtClean="0">
                              <a:latin typeface="Cambria Math" panose="02040503050406030204" pitchFamily="18" charset="0"/>
                            </a:rPr>
                            <m:t>Ω</m:t>
                          </m:r>
                        </m:den>
                      </m:f>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𝑍</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1" i="0" smtClean="0">
                                      <a:latin typeface="Cambria Math" panose="02040503050406030204" pitchFamily="18" charset="0"/>
                                    </a:rPr>
                                    <m:t>𝐪</m:t>
                                  </m:r>
                                </m:e>
                              </m:d>
                            </m:e>
                            <m:sub>
                              <m:r>
                                <a:rPr lang="en-US" sz="2400" b="0" i="1" smtClean="0">
                                  <a:latin typeface="Cambria Math" panose="02040503050406030204" pitchFamily="18" charset="0"/>
                                </a:rPr>
                                <m:t>𝑖𝐼</m:t>
                              </m:r>
                            </m:sub>
                          </m:sSub>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𝑍</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b="1" i="0">
                                      <a:latin typeface="Cambria Math" panose="02040503050406030204" pitchFamily="18" charset="0"/>
                                    </a:rPr>
                                    <m:t>𝐪</m:t>
                                  </m:r>
                                </m:e>
                              </m:d>
                            </m:e>
                            <m:sub>
                              <m:r>
                                <a:rPr lang="en-US" sz="2400" b="0" i="1" smtClean="0">
                                  <a:latin typeface="Cambria Math" panose="02040503050406030204" pitchFamily="18" charset="0"/>
                                </a:rPr>
                                <m:t>𝑗𝐽</m:t>
                              </m:r>
                            </m:sub>
                          </m:sSub>
                        </m:num>
                        <m:den>
                          <m:r>
                            <a:rPr lang="en-US" sz="2400" b="1" i="0" smtClean="0">
                              <a:latin typeface="Cambria Math" panose="02040503050406030204" pitchFamily="18" charset="0"/>
                            </a:rPr>
                            <m:t>𝐪</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𝜖</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1" i="0" smtClean="0">
                              <a:latin typeface="Cambria Math" panose="02040503050406030204" pitchFamily="18" charset="0"/>
                            </a:rPr>
                            <m:t>𝐪</m:t>
                          </m:r>
                        </m:den>
                      </m:f>
                      <m:r>
                        <a:rPr lang="en-US" sz="2400" b="0" i="1" smtClean="0">
                          <a:latin typeface="Cambria Math" panose="02040503050406030204" pitchFamily="18" charset="0"/>
                        </a:rPr>
                        <m:t> </m:t>
                      </m:r>
                    </m:oMath>
                  </m:oMathPara>
                </a14:m>
                <a:endParaRPr lang="en-US" sz="2400" dirty="0" err="1"/>
              </a:p>
            </p:txBody>
          </p:sp>
        </mc:Choice>
        <mc:Fallback xmlns="">
          <p:sp>
            <p:nvSpPr>
              <p:cNvPr id="52" name="CasellaDiTesto 51">
                <a:extLst>
                  <a:ext uri="{FF2B5EF4-FFF2-40B4-BE49-F238E27FC236}">
                    <a16:creationId xmlns:a16="http://schemas.microsoft.com/office/drawing/2014/main" id="{386A6239-CA0A-2740-975B-DF3A7F98D8D3}"/>
                  </a:ext>
                </a:extLst>
              </p:cNvPr>
              <p:cNvSpPr txBox="1">
                <a:spLocks noRot="1" noChangeAspect="1" noMove="1" noResize="1" noEditPoints="1" noAdjustHandles="1" noChangeArrowheads="1" noChangeShapeType="1" noTextEdit="1"/>
              </p:cNvSpPr>
              <p:nvPr/>
            </p:nvSpPr>
            <p:spPr>
              <a:xfrm>
                <a:off x="5735960" y="960038"/>
                <a:ext cx="6257743" cy="904799"/>
              </a:xfrm>
              <a:prstGeom prst="rect">
                <a:avLst/>
              </a:prstGeom>
              <a:blipFill>
                <a:blip r:embed="rId4"/>
                <a:stretch>
                  <a:fillRect b="-4167"/>
                </a:stretch>
              </a:blipFill>
            </p:spPr>
            <p:txBody>
              <a:bodyPr/>
              <a:lstStyle/>
              <a:p>
                <a:r>
                  <a:rPr lang="en-US">
                    <a:noFill/>
                  </a:rPr>
                  <a:t> </a:t>
                </a:r>
              </a:p>
            </p:txBody>
          </p:sp>
        </mc:Fallback>
      </mc:AlternateContent>
      <p:pic>
        <p:nvPicPr>
          <p:cNvPr id="9" name="Immagine 8">
            <a:extLst>
              <a:ext uri="{FF2B5EF4-FFF2-40B4-BE49-F238E27FC236}">
                <a16:creationId xmlns:a16="http://schemas.microsoft.com/office/drawing/2014/main" id="{3B95E228-59CB-6340-9BDD-3C12904464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0016" y="2102228"/>
            <a:ext cx="5627602" cy="4197223"/>
          </a:xfrm>
          <a:prstGeom prst="rect">
            <a:avLst/>
          </a:prstGeom>
        </p:spPr>
      </p:pic>
      <p:sp>
        <p:nvSpPr>
          <p:cNvPr id="58" name="CasellaDiTesto 57">
            <a:extLst>
              <a:ext uri="{FF2B5EF4-FFF2-40B4-BE49-F238E27FC236}">
                <a16:creationId xmlns:a16="http://schemas.microsoft.com/office/drawing/2014/main" id="{A28A5B50-111E-0846-AAEA-DBE547F1755D}"/>
              </a:ext>
            </a:extLst>
          </p:cNvPr>
          <p:cNvSpPr txBox="1"/>
          <p:nvPr/>
        </p:nvSpPr>
        <p:spPr>
          <a:xfrm>
            <a:off x="479376" y="6477635"/>
            <a:ext cx="10861884" cy="276999"/>
          </a:xfrm>
          <a:prstGeom prst="rect">
            <a:avLst/>
          </a:prstGeom>
          <a:noFill/>
        </p:spPr>
        <p:txBody>
          <a:bodyPr wrap="square">
            <a:spAutoFit/>
          </a:bodyPr>
          <a:lstStyle/>
          <a:p>
            <a:pPr algn="ctr"/>
            <a:r>
              <a:rPr lang="en-US" sz="1200" dirty="0"/>
              <a:t>Baroni, S. et al., Rev. Mod. Phys., 73, 515 (2001)</a:t>
            </a:r>
          </a:p>
        </p:txBody>
      </p:sp>
      <p:pic>
        <p:nvPicPr>
          <p:cNvPr id="11" name="Immagine 10">
            <a:extLst>
              <a:ext uri="{FF2B5EF4-FFF2-40B4-BE49-F238E27FC236}">
                <a16:creationId xmlns:a16="http://schemas.microsoft.com/office/drawing/2014/main" id="{2B1B5887-E055-E24F-AE57-08AC3DA404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677" y="2102228"/>
            <a:ext cx="5884293" cy="4197224"/>
          </a:xfrm>
          <a:prstGeom prst="rect">
            <a:avLst/>
          </a:prstGeom>
        </p:spPr>
      </p:pic>
    </p:spTree>
    <p:extLst>
      <p:ext uri="{BB962C8B-B14F-4D97-AF65-F5344CB8AC3E}">
        <p14:creationId xmlns:p14="http://schemas.microsoft.com/office/powerpoint/2010/main" val="1861446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C6028E3C-E838-E74C-ADC7-2CF4F3AD26FF}"/>
              </a:ext>
            </a:extLst>
          </p:cNvPr>
          <p:cNvSpPr txBox="1"/>
          <p:nvPr/>
        </p:nvSpPr>
        <p:spPr>
          <a:xfrm>
            <a:off x="5392449" y="476673"/>
            <a:ext cx="1584814" cy="584775"/>
          </a:xfrm>
          <a:prstGeom prst="rect">
            <a:avLst/>
          </a:prstGeom>
          <a:noFill/>
        </p:spPr>
        <p:txBody>
          <a:bodyPr wrap="square" rtlCol="0">
            <a:spAutoFit/>
          </a:bodyPr>
          <a:lstStyle/>
          <a:p>
            <a:pPr algn="ctr"/>
            <a:r>
              <a:rPr lang="en-US" sz="3200" dirty="0">
                <a:solidFill>
                  <a:schemeClr val="accent5">
                    <a:lumMod val="60000"/>
                    <a:lumOff val="40000"/>
                  </a:schemeClr>
                </a:solidFill>
                <a:latin typeface="+mj-lt"/>
              </a:rPr>
              <a:t>Liquid</a:t>
            </a:r>
          </a:p>
        </p:txBody>
      </p:sp>
      <p:sp>
        <p:nvSpPr>
          <p:cNvPr id="13" name="CasellaDiTesto 12">
            <a:extLst>
              <a:ext uri="{FF2B5EF4-FFF2-40B4-BE49-F238E27FC236}">
                <a16:creationId xmlns:a16="http://schemas.microsoft.com/office/drawing/2014/main" id="{9283E34B-AB70-004A-9B8B-383BA4E34F2B}"/>
              </a:ext>
            </a:extLst>
          </p:cNvPr>
          <p:cNvSpPr txBox="1"/>
          <p:nvPr/>
        </p:nvSpPr>
        <p:spPr>
          <a:xfrm>
            <a:off x="1348858" y="476672"/>
            <a:ext cx="1584814" cy="584775"/>
          </a:xfrm>
          <a:prstGeom prst="rect">
            <a:avLst/>
          </a:prstGeom>
          <a:noFill/>
        </p:spPr>
        <p:txBody>
          <a:bodyPr wrap="square" rtlCol="0">
            <a:spAutoFit/>
          </a:bodyPr>
          <a:lstStyle/>
          <a:p>
            <a:pPr algn="ctr"/>
            <a:r>
              <a:rPr lang="en-US" sz="3200" dirty="0">
                <a:solidFill>
                  <a:schemeClr val="accent5">
                    <a:lumMod val="40000"/>
                    <a:lumOff val="60000"/>
                  </a:schemeClr>
                </a:solidFill>
                <a:latin typeface="+mj-lt"/>
              </a:rPr>
              <a:t>Solid</a:t>
            </a:r>
          </a:p>
        </p:txBody>
      </p:sp>
      <p:sp>
        <p:nvSpPr>
          <p:cNvPr id="14" name="CasellaDiTesto 13">
            <a:extLst>
              <a:ext uri="{FF2B5EF4-FFF2-40B4-BE49-F238E27FC236}">
                <a16:creationId xmlns:a16="http://schemas.microsoft.com/office/drawing/2014/main" id="{6B6F5BE4-D6C1-C14E-8C39-BBAA9C520744}"/>
              </a:ext>
            </a:extLst>
          </p:cNvPr>
          <p:cNvSpPr txBox="1"/>
          <p:nvPr/>
        </p:nvSpPr>
        <p:spPr>
          <a:xfrm>
            <a:off x="9280103" y="492730"/>
            <a:ext cx="1584814" cy="584775"/>
          </a:xfrm>
          <a:prstGeom prst="rect">
            <a:avLst/>
          </a:prstGeom>
          <a:noFill/>
        </p:spPr>
        <p:txBody>
          <a:bodyPr wrap="square" rtlCol="0">
            <a:spAutoFit/>
          </a:bodyPr>
          <a:lstStyle/>
          <a:p>
            <a:pPr algn="ctr"/>
            <a:r>
              <a:rPr lang="en-US" sz="3200" dirty="0">
                <a:solidFill>
                  <a:schemeClr val="accent5">
                    <a:lumMod val="75000"/>
                  </a:schemeClr>
                </a:solidFill>
                <a:latin typeface="+mj-lt"/>
              </a:rPr>
              <a:t>Gas</a:t>
            </a:r>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5A075C4B-2F49-A548-8AFA-9C5E1CEDE9F9}"/>
                  </a:ext>
                </a:extLst>
              </p:cNvPr>
              <p:cNvSpPr txBox="1"/>
              <p:nvPr/>
            </p:nvSpPr>
            <p:spPr>
              <a:xfrm>
                <a:off x="3585722" y="6093296"/>
                <a:ext cx="4642296" cy="430887"/>
              </a:xfrm>
              <a:prstGeom prst="rect">
                <a:avLst/>
              </a:prstGeom>
              <a:noFill/>
            </p:spPr>
            <p:txBody>
              <a:bodyPr wrap="none" lIns="0" tIns="0" rIns="0" bIns="0" rtlCol="0">
                <a:spAutoFit/>
              </a:bodyPr>
              <a:lstStyle/>
              <a:p>
                <a:r>
                  <a:rPr lang="en-US" sz="2800" b="0" dirty="0"/>
                  <a:t>From DFT </a:t>
                </a:r>
                <a14:m>
                  <m:oMath xmlns:m="http://schemas.openxmlformats.org/officeDocument/2006/math">
                    <m:r>
                      <a:rPr lang="en-US" sz="2800" b="0" i="1" dirty="0" smtClean="0">
                        <a:latin typeface="Cambria Math" panose="02040503050406030204" pitchFamily="18" charset="0"/>
                      </a:rPr>
                      <m:t>𝐸</m:t>
                    </m:r>
                    <m:r>
                      <a:rPr lang="en-US" sz="2800" b="0" i="1" dirty="0" smtClean="0">
                        <a:latin typeface="Cambria Math" panose="02040503050406030204" pitchFamily="18" charset="0"/>
                      </a:rPr>
                      <m:t>[</m:t>
                    </m:r>
                    <m:r>
                      <a:rPr lang="en-US" sz="2800" b="0" i="1" dirty="0" smtClean="0">
                        <a:latin typeface="Cambria Math" panose="02040503050406030204" pitchFamily="18" charset="0"/>
                      </a:rPr>
                      <m:t>𝜌</m:t>
                    </m:r>
                    <m:r>
                      <a:rPr lang="en-US" sz="2800" b="0" i="1" dirty="0" smtClean="0">
                        <a:latin typeface="Cambria Math" panose="02040503050406030204" pitchFamily="18" charset="0"/>
                      </a:rPr>
                      <m:t>;{</m:t>
                    </m:r>
                    <m:r>
                      <a:rPr lang="en-US" sz="2800" b="1" i="1" dirty="0" smtClean="0">
                        <a:latin typeface="Cambria Math" panose="02040503050406030204" pitchFamily="18" charset="0"/>
                      </a:rPr>
                      <m:t>𝑹</m:t>
                    </m:r>
                    <m:r>
                      <a:rPr lang="en-US" sz="2800" b="1" i="1" dirty="0" smtClean="0">
                        <a:latin typeface="Cambria Math" panose="02040503050406030204" pitchFamily="18" charset="0"/>
                      </a:rPr>
                      <m:t>}</m:t>
                    </m:r>
                    <m:r>
                      <a:rPr lang="en-US" sz="2800" b="0" i="1" dirty="0" smtClean="0">
                        <a:latin typeface="Cambria Math" panose="02040503050406030204" pitchFamily="18" charset="0"/>
                      </a:rPr>
                      <m:t>]≡</m:t>
                    </m:r>
                    <m:r>
                      <a:rPr lang="en-US" sz="2800" b="0" i="1" dirty="0" smtClean="0">
                        <a:latin typeface="Cambria Math" panose="02040503050406030204" pitchFamily="18" charset="0"/>
                      </a:rPr>
                      <m:t>𝐸</m:t>
                    </m:r>
                    <m:r>
                      <a:rPr lang="en-US" sz="2800" b="0" i="1" dirty="0" smtClean="0">
                        <a:latin typeface="Cambria Math" panose="02040503050406030204" pitchFamily="18" charset="0"/>
                      </a:rPr>
                      <m:t>({</m:t>
                    </m:r>
                    <m:r>
                      <a:rPr lang="en-US" sz="2800" b="1" i="1" dirty="0" smtClean="0">
                        <a:latin typeface="Cambria Math" panose="02040503050406030204" pitchFamily="18" charset="0"/>
                      </a:rPr>
                      <m:t>𝑹</m:t>
                    </m:r>
                    <m:r>
                      <a:rPr lang="en-US" sz="2800" b="1" i="1" dirty="0" smtClean="0">
                        <a:latin typeface="Cambria Math" panose="02040503050406030204" pitchFamily="18" charset="0"/>
                      </a:rPr>
                      <m:t>}</m:t>
                    </m:r>
                    <m:r>
                      <a:rPr lang="en-US" sz="2800" b="0" i="1" dirty="0" smtClean="0">
                        <a:latin typeface="Cambria Math" panose="02040503050406030204" pitchFamily="18" charset="0"/>
                      </a:rPr>
                      <m:t>)</m:t>
                    </m:r>
                  </m:oMath>
                </a14:m>
                <a:endParaRPr lang="en-US" sz="2800" dirty="0"/>
              </a:p>
            </p:txBody>
          </p:sp>
        </mc:Choice>
        <mc:Fallback xmlns="">
          <p:sp>
            <p:nvSpPr>
              <p:cNvPr id="16" name="CasellaDiTesto 15">
                <a:extLst>
                  <a:ext uri="{FF2B5EF4-FFF2-40B4-BE49-F238E27FC236}">
                    <a16:creationId xmlns:a16="http://schemas.microsoft.com/office/drawing/2014/main" id="{5A075C4B-2F49-A548-8AFA-9C5E1CEDE9F9}"/>
                  </a:ext>
                </a:extLst>
              </p:cNvPr>
              <p:cNvSpPr txBox="1">
                <a:spLocks noRot="1" noChangeAspect="1" noMove="1" noResize="1" noEditPoints="1" noAdjustHandles="1" noChangeArrowheads="1" noChangeShapeType="1" noTextEdit="1"/>
              </p:cNvSpPr>
              <p:nvPr/>
            </p:nvSpPr>
            <p:spPr>
              <a:xfrm>
                <a:off x="3585722" y="6093296"/>
                <a:ext cx="4642296" cy="430887"/>
              </a:xfrm>
              <a:prstGeom prst="rect">
                <a:avLst/>
              </a:prstGeom>
              <a:blipFill>
                <a:blip r:embed="rId3"/>
                <a:stretch>
                  <a:fillRect l="-4918" t="-29412" r="-2732" b="-47059"/>
                </a:stretch>
              </a:blipFill>
            </p:spPr>
            <p:txBody>
              <a:bodyPr/>
              <a:lstStyle/>
              <a:p>
                <a:r>
                  <a:rPr lang="en-US">
                    <a:noFill/>
                  </a:rPr>
                  <a:t> </a:t>
                </a:r>
              </a:p>
            </p:txBody>
          </p:sp>
        </mc:Fallback>
      </mc:AlternateContent>
      <p:pic>
        <p:nvPicPr>
          <p:cNvPr id="2" name="Immagine 1">
            <a:extLst>
              <a:ext uri="{FF2B5EF4-FFF2-40B4-BE49-F238E27FC236}">
                <a16:creationId xmlns:a16="http://schemas.microsoft.com/office/drawing/2014/main" id="{FC837157-F66D-D743-83EF-7423948019FC}"/>
              </a:ext>
            </a:extLst>
          </p:cNvPr>
          <p:cNvPicPr>
            <a:picLocks noChangeAspect="1"/>
          </p:cNvPicPr>
          <p:nvPr/>
        </p:nvPicPr>
        <p:blipFill>
          <a:blip r:embed="rId4"/>
          <a:stretch>
            <a:fillRect/>
          </a:stretch>
        </p:blipFill>
        <p:spPr>
          <a:xfrm>
            <a:off x="1134983" y="3680842"/>
            <a:ext cx="2016224" cy="1980220"/>
          </a:xfrm>
          <a:prstGeom prst="rect">
            <a:avLst/>
          </a:prstGeom>
        </p:spPr>
      </p:pic>
      <p:pic>
        <p:nvPicPr>
          <p:cNvPr id="3" name="Immagine 2">
            <a:extLst>
              <a:ext uri="{FF2B5EF4-FFF2-40B4-BE49-F238E27FC236}">
                <a16:creationId xmlns:a16="http://schemas.microsoft.com/office/drawing/2014/main" id="{7D4ACC28-C518-E34B-A69A-B40254DF26CD}"/>
              </a:ext>
            </a:extLst>
          </p:cNvPr>
          <p:cNvPicPr>
            <a:picLocks noChangeAspect="1"/>
          </p:cNvPicPr>
          <p:nvPr/>
        </p:nvPicPr>
        <p:blipFill>
          <a:blip r:embed="rId5"/>
          <a:stretch>
            <a:fillRect/>
          </a:stretch>
        </p:blipFill>
        <p:spPr>
          <a:xfrm>
            <a:off x="5104417" y="3506852"/>
            <a:ext cx="2160240" cy="2154189"/>
          </a:xfrm>
          <a:prstGeom prst="rect">
            <a:avLst/>
          </a:prstGeom>
        </p:spPr>
      </p:pic>
      <p:pic>
        <p:nvPicPr>
          <p:cNvPr id="4" name="Immagine 3">
            <a:extLst>
              <a:ext uri="{FF2B5EF4-FFF2-40B4-BE49-F238E27FC236}">
                <a16:creationId xmlns:a16="http://schemas.microsoft.com/office/drawing/2014/main" id="{A345CC15-3F4B-2C49-9AB7-F3704072BF04}"/>
              </a:ext>
            </a:extLst>
          </p:cNvPr>
          <p:cNvPicPr>
            <a:picLocks noChangeAspect="1"/>
          </p:cNvPicPr>
          <p:nvPr/>
        </p:nvPicPr>
        <p:blipFill>
          <a:blip r:embed="rId6"/>
          <a:stretch>
            <a:fillRect/>
          </a:stretch>
        </p:blipFill>
        <p:spPr>
          <a:xfrm>
            <a:off x="8992390" y="3325071"/>
            <a:ext cx="2160240" cy="2381039"/>
          </a:xfrm>
          <a:prstGeom prst="rect">
            <a:avLst/>
          </a:prstGeom>
        </p:spPr>
      </p:pic>
      <p:pic>
        <p:nvPicPr>
          <p:cNvPr id="1026" name="Picture 2" descr="Ice | Definition, Structure, Properties, Freezing Point, &amp; Facts |  Britannica">
            <a:extLst>
              <a:ext uri="{FF2B5EF4-FFF2-40B4-BE49-F238E27FC236}">
                <a16:creationId xmlns:a16="http://schemas.microsoft.com/office/drawing/2014/main" id="{6C65E3BC-18B7-0341-BCAD-63F7E07D06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408" y="1272486"/>
            <a:ext cx="2751373" cy="17464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28" name="Picture 4" descr="How much water should I drink a day? - Harvard Health">
            <a:extLst>
              <a:ext uri="{FF2B5EF4-FFF2-40B4-BE49-F238E27FC236}">
                <a16:creationId xmlns:a16="http://schemas.microsoft.com/office/drawing/2014/main" id="{ECEAF1F2-D161-C944-8FB7-E0AEA89AA0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723" y="1272487"/>
            <a:ext cx="2624429" cy="174643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30" name="Picture 6" descr="Science Dad SG - 💦States of Water: Steam &amp; Water vapour... | Facebook">
            <a:extLst>
              <a:ext uri="{FF2B5EF4-FFF2-40B4-BE49-F238E27FC236}">
                <a16:creationId xmlns:a16="http://schemas.microsoft.com/office/drawing/2014/main" id="{25800A27-05A3-8D49-87F6-81627448CF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0296" y="1288545"/>
            <a:ext cx="2624429" cy="174643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2" name="Connettore 1 11">
            <a:extLst>
              <a:ext uri="{FF2B5EF4-FFF2-40B4-BE49-F238E27FC236}">
                <a16:creationId xmlns:a16="http://schemas.microsoft.com/office/drawing/2014/main" id="{1C32B84C-CE64-674D-BD4F-6E1F70F1DC73}"/>
              </a:ext>
            </a:extLst>
          </p:cNvPr>
          <p:cNvCxnSpPr/>
          <p:nvPr/>
        </p:nvCxnSpPr>
        <p:spPr>
          <a:xfrm>
            <a:off x="4151784" y="332656"/>
            <a:ext cx="0" cy="5328385"/>
          </a:xfrm>
          <a:prstGeom prst="line">
            <a:avLst/>
          </a:prstGeom>
          <a:ln>
            <a:solidFill>
              <a:schemeClr val="accent5">
                <a:lumMod val="50000"/>
              </a:schemeClr>
            </a:solidFill>
          </a:ln>
          <a:effectLst>
            <a:outerShdw blurRad="50800" dist="381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0" name="Connettore 1 19">
            <a:extLst>
              <a:ext uri="{FF2B5EF4-FFF2-40B4-BE49-F238E27FC236}">
                <a16:creationId xmlns:a16="http://schemas.microsoft.com/office/drawing/2014/main" id="{05ACDC54-DCE7-9848-8EEB-D5729B1A7809}"/>
              </a:ext>
            </a:extLst>
          </p:cNvPr>
          <p:cNvCxnSpPr/>
          <p:nvPr/>
        </p:nvCxnSpPr>
        <p:spPr>
          <a:xfrm>
            <a:off x="8184232" y="332656"/>
            <a:ext cx="0" cy="5328385"/>
          </a:xfrm>
          <a:prstGeom prst="line">
            <a:avLst/>
          </a:prstGeom>
          <a:ln>
            <a:solidFill>
              <a:schemeClr val="accent5">
                <a:lumMod val="50000"/>
              </a:schemeClr>
            </a:solidFill>
          </a:ln>
          <a:effectLst>
            <a:outerShdw blurRad="50800" dist="381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7516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6CB73703-B9DC-0E48-9610-A6746E68096A}"/>
                  </a:ext>
                </a:extLst>
              </p:cNvPr>
              <p:cNvSpPr>
                <a:spLocks noGrp="1"/>
              </p:cNvSpPr>
              <p:nvPr>
                <p:ph type="title"/>
              </p:nvPr>
            </p:nvSpPr>
            <p:spPr/>
            <p:txBody>
              <a:bodyPr/>
              <a:lstStyle/>
              <a:p>
                <a:r>
                  <a:rPr lang="en-US" dirty="0"/>
                  <a:t>What </a:t>
                </a:r>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1" i="1" smtClean="0">
                            <a:latin typeface="Cambria Math" panose="02040503050406030204" pitchFamily="18" charset="0"/>
                          </a:rPr>
                          <m:t>𝑹</m:t>
                        </m:r>
                        <m:r>
                          <a:rPr lang="en-US" b="0" i="1" smtClean="0">
                            <a:latin typeface="Cambria Math" panose="02040503050406030204" pitchFamily="18" charset="0"/>
                          </a:rPr>
                          <m:t>}</m:t>
                        </m:r>
                      </m:e>
                    </m:d>
                  </m:oMath>
                </a14:m>
                <a:r>
                  <a:rPr lang="en-US" dirty="0"/>
                  <a:t> controls?</a:t>
                </a:r>
              </a:p>
            </p:txBody>
          </p:sp>
        </mc:Choice>
        <mc:Fallback xmlns="">
          <p:sp>
            <p:nvSpPr>
              <p:cNvPr id="2" name="Titolo 1">
                <a:extLst>
                  <a:ext uri="{FF2B5EF4-FFF2-40B4-BE49-F238E27FC236}">
                    <a16:creationId xmlns:a16="http://schemas.microsoft.com/office/drawing/2014/main" id="{6CB73703-B9DC-0E48-9610-A6746E68096A}"/>
                  </a:ext>
                </a:extLst>
              </p:cNvPr>
              <p:cNvSpPr>
                <a:spLocks noGrp="1" noRot="1" noChangeAspect="1" noMove="1" noResize="1" noEditPoints="1" noAdjustHandles="1" noChangeArrowheads="1" noChangeShapeType="1" noTextEdit="1"/>
              </p:cNvSpPr>
              <p:nvPr>
                <p:ph type="title"/>
              </p:nvPr>
            </p:nvSpPr>
            <p:spPr>
              <a:blipFill>
                <a:blip r:embed="rId3"/>
                <a:stretch>
                  <a:fillRect l="-2570" t="-34043" b="-29787"/>
                </a:stretch>
              </a:blipFill>
            </p:spPr>
            <p:txBody>
              <a:bodyPr/>
              <a:lstStyle/>
              <a:p>
                <a:r>
                  <a:rPr lang="en-US">
                    <a:noFill/>
                  </a:rPr>
                  <a:t> </a:t>
                </a:r>
              </a:p>
            </p:txBody>
          </p:sp>
        </mc:Fallback>
      </mc:AlternateContent>
      <p:sp>
        <p:nvSpPr>
          <p:cNvPr id="4" name="Cubo 3">
            <a:extLst>
              <a:ext uri="{FF2B5EF4-FFF2-40B4-BE49-F238E27FC236}">
                <a16:creationId xmlns:a16="http://schemas.microsoft.com/office/drawing/2014/main" id="{601BB146-3A47-A847-959F-CAB608E2EDED}"/>
              </a:ext>
            </a:extLst>
          </p:cNvPr>
          <p:cNvSpPr/>
          <p:nvPr/>
        </p:nvSpPr>
        <p:spPr>
          <a:xfrm>
            <a:off x="911424" y="1772816"/>
            <a:ext cx="504056" cy="504056"/>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Cubo 4">
            <a:extLst>
              <a:ext uri="{FF2B5EF4-FFF2-40B4-BE49-F238E27FC236}">
                <a16:creationId xmlns:a16="http://schemas.microsoft.com/office/drawing/2014/main" id="{97F0B64C-68E8-524E-ABB0-8B1BB9E9412B}"/>
              </a:ext>
            </a:extLst>
          </p:cNvPr>
          <p:cNvSpPr/>
          <p:nvPr/>
        </p:nvSpPr>
        <p:spPr>
          <a:xfrm>
            <a:off x="1847528" y="1412776"/>
            <a:ext cx="864096" cy="864096"/>
          </a:xfrm>
          <a:prstGeom prst="cub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6" name="Cubo 5">
            <a:extLst>
              <a:ext uri="{FF2B5EF4-FFF2-40B4-BE49-F238E27FC236}">
                <a16:creationId xmlns:a16="http://schemas.microsoft.com/office/drawing/2014/main" id="{D8F28054-C2D7-7340-88CD-689842E69E3E}"/>
              </a:ext>
            </a:extLst>
          </p:cNvPr>
          <p:cNvSpPr/>
          <p:nvPr/>
        </p:nvSpPr>
        <p:spPr>
          <a:xfrm>
            <a:off x="3143672" y="1124744"/>
            <a:ext cx="1152128" cy="1152128"/>
          </a:xfrm>
          <a:prstGeom prst="cub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8" name="Connettore 2 7">
            <a:extLst>
              <a:ext uri="{FF2B5EF4-FFF2-40B4-BE49-F238E27FC236}">
                <a16:creationId xmlns:a16="http://schemas.microsoft.com/office/drawing/2014/main" id="{4D14D849-49F4-4C46-81D3-1EF37FADB319}"/>
              </a:ext>
            </a:extLst>
          </p:cNvPr>
          <p:cNvCxnSpPr/>
          <p:nvPr/>
        </p:nvCxnSpPr>
        <p:spPr>
          <a:xfrm>
            <a:off x="695400" y="6093296"/>
            <a:ext cx="10404000" cy="0"/>
          </a:xfrm>
          <a:prstGeom prst="straightConnector1">
            <a:avLst/>
          </a:prstGeom>
          <a:ln w="10477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2">
                    <a:lumMod val="75000"/>
                  </a:schemeClr>
                </a:gs>
              </a:gsLst>
              <a:lin ang="0" scaled="0"/>
            </a:gradFill>
            <a:round/>
            <a:headEnd type="oval"/>
            <a:tailEnd type="stealth"/>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9097A311-BBE4-1D45-B468-648270127924}"/>
              </a:ext>
            </a:extLst>
          </p:cNvPr>
          <p:cNvSpPr txBox="1"/>
          <p:nvPr/>
        </p:nvSpPr>
        <p:spPr>
          <a:xfrm>
            <a:off x="4832451" y="6237312"/>
            <a:ext cx="2129898" cy="461665"/>
          </a:xfrm>
          <a:prstGeom prst="rect">
            <a:avLst/>
          </a:prstGeom>
          <a:noFill/>
        </p:spPr>
        <p:txBody>
          <a:bodyPr wrap="square" rtlCol="0">
            <a:spAutoFit/>
          </a:bodyPr>
          <a:lstStyle/>
          <a:p>
            <a:pPr algn="ctr"/>
            <a:r>
              <a:rPr lang="en-US" sz="2400" dirty="0"/>
              <a:t>Temperature</a:t>
            </a:r>
          </a:p>
        </p:txBody>
      </p:sp>
      <p:sp>
        <p:nvSpPr>
          <p:cNvPr id="11" name="CasellaDiTesto 10">
            <a:extLst>
              <a:ext uri="{FF2B5EF4-FFF2-40B4-BE49-F238E27FC236}">
                <a16:creationId xmlns:a16="http://schemas.microsoft.com/office/drawing/2014/main" id="{E963D48C-DA31-0147-A6CA-B3AA2D7C5476}"/>
              </a:ext>
            </a:extLst>
          </p:cNvPr>
          <p:cNvSpPr txBox="1"/>
          <p:nvPr/>
        </p:nvSpPr>
        <p:spPr>
          <a:xfrm>
            <a:off x="1243135" y="2569106"/>
            <a:ext cx="2936978" cy="461665"/>
          </a:xfrm>
          <a:prstGeom prst="rect">
            <a:avLst/>
          </a:prstGeom>
          <a:noFill/>
        </p:spPr>
        <p:txBody>
          <a:bodyPr wrap="square" rtlCol="0">
            <a:spAutoFit/>
          </a:bodyPr>
          <a:lstStyle/>
          <a:p>
            <a:pPr algn="ctr"/>
            <a:r>
              <a:rPr lang="en-US" sz="2400" dirty="0"/>
              <a:t>Thermal expansion</a:t>
            </a:r>
          </a:p>
        </p:txBody>
      </p:sp>
      <p:sp>
        <p:nvSpPr>
          <p:cNvPr id="13" name="Rettangolo 12">
            <a:extLst>
              <a:ext uri="{FF2B5EF4-FFF2-40B4-BE49-F238E27FC236}">
                <a16:creationId xmlns:a16="http://schemas.microsoft.com/office/drawing/2014/main" id="{A885DC0D-8316-1048-BD56-B65F6588073A}"/>
              </a:ext>
            </a:extLst>
          </p:cNvPr>
          <p:cNvSpPr/>
          <p:nvPr/>
        </p:nvSpPr>
        <p:spPr>
          <a:xfrm>
            <a:off x="7395200" y="1971594"/>
            <a:ext cx="288032" cy="2880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4" name="Rettangolo 13">
            <a:extLst>
              <a:ext uri="{FF2B5EF4-FFF2-40B4-BE49-F238E27FC236}">
                <a16:creationId xmlns:a16="http://schemas.microsoft.com/office/drawing/2014/main" id="{884D2974-0666-4B48-9B02-417BB77E6890}"/>
              </a:ext>
            </a:extLst>
          </p:cNvPr>
          <p:cNvSpPr/>
          <p:nvPr/>
        </p:nvSpPr>
        <p:spPr>
          <a:xfrm>
            <a:off x="7392144" y="1634786"/>
            <a:ext cx="288032" cy="2880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5" name="Rettangolo 14">
            <a:extLst>
              <a:ext uri="{FF2B5EF4-FFF2-40B4-BE49-F238E27FC236}">
                <a16:creationId xmlns:a16="http://schemas.microsoft.com/office/drawing/2014/main" id="{AD4B11B4-D90E-F54D-BD07-A177EE184CF6}"/>
              </a:ext>
            </a:extLst>
          </p:cNvPr>
          <p:cNvSpPr/>
          <p:nvPr/>
        </p:nvSpPr>
        <p:spPr>
          <a:xfrm>
            <a:off x="7392144" y="1297978"/>
            <a:ext cx="288032" cy="2880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6" name="Rettangolo 15">
            <a:extLst>
              <a:ext uri="{FF2B5EF4-FFF2-40B4-BE49-F238E27FC236}">
                <a16:creationId xmlns:a16="http://schemas.microsoft.com/office/drawing/2014/main" id="{DF5C4AE6-7255-C74B-8695-4B2171868493}"/>
              </a:ext>
            </a:extLst>
          </p:cNvPr>
          <p:cNvSpPr/>
          <p:nvPr/>
        </p:nvSpPr>
        <p:spPr>
          <a:xfrm>
            <a:off x="7755240" y="1297978"/>
            <a:ext cx="288032" cy="2880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7" name="Rettangolo 16">
            <a:extLst>
              <a:ext uri="{FF2B5EF4-FFF2-40B4-BE49-F238E27FC236}">
                <a16:creationId xmlns:a16="http://schemas.microsoft.com/office/drawing/2014/main" id="{05BA2559-7095-014F-B096-1AB52DB8E64F}"/>
              </a:ext>
            </a:extLst>
          </p:cNvPr>
          <p:cNvSpPr/>
          <p:nvPr/>
        </p:nvSpPr>
        <p:spPr>
          <a:xfrm>
            <a:off x="7755240" y="1634786"/>
            <a:ext cx="288032" cy="2880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8" name="Rettangolo 17">
            <a:extLst>
              <a:ext uri="{FF2B5EF4-FFF2-40B4-BE49-F238E27FC236}">
                <a16:creationId xmlns:a16="http://schemas.microsoft.com/office/drawing/2014/main" id="{36D560F4-318F-BD4D-BCFF-E0251DF09C61}"/>
              </a:ext>
            </a:extLst>
          </p:cNvPr>
          <p:cNvSpPr/>
          <p:nvPr/>
        </p:nvSpPr>
        <p:spPr>
          <a:xfrm>
            <a:off x="7755240" y="1971594"/>
            <a:ext cx="288032" cy="2880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9" name="Rettangolo 18">
            <a:extLst>
              <a:ext uri="{FF2B5EF4-FFF2-40B4-BE49-F238E27FC236}">
                <a16:creationId xmlns:a16="http://schemas.microsoft.com/office/drawing/2014/main" id="{6202AF38-9B44-0940-9D41-9AA771831044}"/>
              </a:ext>
            </a:extLst>
          </p:cNvPr>
          <p:cNvSpPr/>
          <p:nvPr/>
        </p:nvSpPr>
        <p:spPr>
          <a:xfrm>
            <a:off x="8115280" y="1972235"/>
            <a:ext cx="288032" cy="2880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0" name="Rettangolo 19">
            <a:extLst>
              <a:ext uri="{FF2B5EF4-FFF2-40B4-BE49-F238E27FC236}">
                <a16:creationId xmlns:a16="http://schemas.microsoft.com/office/drawing/2014/main" id="{039C3CBE-7F24-304C-AFC8-335548F32FA0}"/>
              </a:ext>
            </a:extLst>
          </p:cNvPr>
          <p:cNvSpPr/>
          <p:nvPr/>
        </p:nvSpPr>
        <p:spPr>
          <a:xfrm>
            <a:off x="8115280" y="1635427"/>
            <a:ext cx="288032" cy="2880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Rettangolo 20">
            <a:extLst>
              <a:ext uri="{FF2B5EF4-FFF2-40B4-BE49-F238E27FC236}">
                <a16:creationId xmlns:a16="http://schemas.microsoft.com/office/drawing/2014/main" id="{75B19F4F-DD47-4046-9296-2125855C10CB}"/>
              </a:ext>
            </a:extLst>
          </p:cNvPr>
          <p:cNvSpPr/>
          <p:nvPr/>
        </p:nvSpPr>
        <p:spPr>
          <a:xfrm>
            <a:off x="8115280" y="1297978"/>
            <a:ext cx="288032" cy="2880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2" name="Parallelogramma 21">
            <a:extLst>
              <a:ext uri="{FF2B5EF4-FFF2-40B4-BE49-F238E27FC236}">
                <a16:creationId xmlns:a16="http://schemas.microsoft.com/office/drawing/2014/main" id="{1666EF5B-8CF3-DD4C-88E5-49DD78F1834B}"/>
              </a:ext>
            </a:extLst>
          </p:cNvPr>
          <p:cNvSpPr/>
          <p:nvPr/>
        </p:nvSpPr>
        <p:spPr>
          <a:xfrm>
            <a:off x="8995075" y="1971594"/>
            <a:ext cx="360040" cy="288032"/>
          </a:xfrm>
          <a:prstGeom prst="parallelogram">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3" name="Parallelogramma 22">
            <a:extLst>
              <a:ext uri="{FF2B5EF4-FFF2-40B4-BE49-F238E27FC236}">
                <a16:creationId xmlns:a16="http://schemas.microsoft.com/office/drawing/2014/main" id="{8B6A291B-F44B-DF40-8F42-70DF18C6F4F0}"/>
              </a:ext>
            </a:extLst>
          </p:cNvPr>
          <p:cNvSpPr/>
          <p:nvPr/>
        </p:nvSpPr>
        <p:spPr>
          <a:xfrm>
            <a:off x="9175095" y="1297978"/>
            <a:ext cx="360040" cy="288032"/>
          </a:xfrm>
          <a:prstGeom prst="parallelogram">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4" name="Parallelogramma 23">
            <a:extLst>
              <a:ext uri="{FF2B5EF4-FFF2-40B4-BE49-F238E27FC236}">
                <a16:creationId xmlns:a16="http://schemas.microsoft.com/office/drawing/2014/main" id="{70089BB3-B361-E74C-83C6-42A23F80E49B}"/>
              </a:ext>
            </a:extLst>
          </p:cNvPr>
          <p:cNvSpPr/>
          <p:nvPr/>
        </p:nvSpPr>
        <p:spPr>
          <a:xfrm>
            <a:off x="9081417" y="1640197"/>
            <a:ext cx="360040" cy="288032"/>
          </a:xfrm>
          <a:prstGeom prst="parallelogram">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5" name="Parallelogramma 24">
            <a:extLst>
              <a:ext uri="{FF2B5EF4-FFF2-40B4-BE49-F238E27FC236}">
                <a16:creationId xmlns:a16="http://schemas.microsoft.com/office/drawing/2014/main" id="{47071E07-1BEE-4047-A221-DF807EF03C59}"/>
              </a:ext>
            </a:extLst>
          </p:cNvPr>
          <p:cNvSpPr/>
          <p:nvPr/>
        </p:nvSpPr>
        <p:spPr>
          <a:xfrm>
            <a:off x="9355115" y="1971594"/>
            <a:ext cx="360040" cy="288032"/>
          </a:xfrm>
          <a:prstGeom prst="parallelogram">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6" name="Parallelogramma 25">
            <a:extLst>
              <a:ext uri="{FF2B5EF4-FFF2-40B4-BE49-F238E27FC236}">
                <a16:creationId xmlns:a16="http://schemas.microsoft.com/office/drawing/2014/main" id="{86B8C02C-5AA0-7948-AF08-9A1E0502F980}"/>
              </a:ext>
            </a:extLst>
          </p:cNvPr>
          <p:cNvSpPr/>
          <p:nvPr/>
        </p:nvSpPr>
        <p:spPr>
          <a:xfrm>
            <a:off x="9535135" y="1297978"/>
            <a:ext cx="360040" cy="288032"/>
          </a:xfrm>
          <a:prstGeom prst="parallelogram">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7" name="Parallelogramma 26">
            <a:extLst>
              <a:ext uri="{FF2B5EF4-FFF2-40B4-BE49-F238E27FC236}">
                <a16:creationId xmlns:a16="http://schemas.microsoft.com/office/drawing/2014/main" id="{3E37E916-73C0-9B44-A1E3-ECCDFCAEAC9A}"/>
              </a:ext>
            </a:extLst>
          </p:cNvPr>
          <p:cNvSpPr/>
          <p:nvPr/>
        </p:nvSpPr>
        <p:spPr>
          <a:xfrm>
            <a:off x="9441457" y="1640197"/>
            <a:ext cx="360040" cy="288032"/>
          </a:xfrm>
          <a:prstGeom prst="parallelogram">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8" name="Parallelogramma 27">
            <a:extLst>
              <a:ext uri="{FF2B5EF4-FFF2-40B4-BE49-F238E27FC236}">
                <a16:creationId xmlns:a16="http://schemas.microsoft.com/office/drawing/2014/main" id="{438B2FBF-BBF8-D346-94B9-F84B8E1442C6}"/>
              </a:ext>
            </a:extLst>
          </p:cNvPr>
          <p:cNvSpPr/>
          <p:nvPr/>
        </p:nvSpPr>
        <p:spPr>
          <a:xfrm>
            <a:off x="9715155" y="1971594"/>
            <a:ext cx="360040" cy="288032"/>
          </a:xfrm>
          <a:prstGeom prst="parallelogram">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9" name="Parallelogramma 28">
            <a:extLst>
              <a:ext uri="{FF2B5EF4-FFF2-40B4-BE49-F238E27FC236}">
                <a16:creationId xmlns:a16="http://schemas.microsoft.com/office/drawing/2014/main" id="{A85E37F1-3396-3C4D-8656-1306CB3E592A}"/>
              </a:ext>
            </a:extLst>
          </p:cNvPr>
          <p:cNvSpPr/>
          <p:nvPr/>
        </p:nvSpPr>
        <p:spPr>
          <a:xfrm>
            <a:off x="9895175" y="1297978"/>
            <a:ext cx="360040" cy="288032"/>
          </a:xfrm>
          <a:prstGeom prst="parallelogram">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0" name="Parallelogramma 29">
            <a:extLst>
              <a:ext uri="{FF2B5EF4-FFF2-40B4-BE49-F238E27FC236}">
                <a16:creationId xmlns:a16="http://schemas.microsoft.com/office/drawing/2014/main" id="{35E1E38D-DABF-E648-860B-2CDF85ADE281}"/>
              </a:ext>
            </a:extLst>
          </p:cNvPr>
          <p:cNvSpPr/>
          <p:nvPr/>
        </p:nvSpPr>
        <p:spPr>
          <a:xfrm>
            <a:off x="9801497" y="1640197"/>
            <a:ext cx="360040" cy="288032"/>
          </a:xfrm>
          <a:prstGeom prst="parallelogram">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1" name="CasellaDiTesto 30">
            <a:extLst>
              <a:ext uri="{FF2B5EF4-FFF2-40B4-BE49-F238E27FC236}">
                <a16:creationId xmlns:a16="http://schemas.microsoft.com/office/drawing/2014/main" id="{9E62D05D-DC6D-4C40-A83B-DDF49C5C6BC8}"/>
              </a:ext>
            </a:extLst>
          </p:cNvPr>
          <p:cNvSpPr txBox="1"/>
          <p:nvPr/>
        </p:nvSpPr>
        <p:spPr>
          <a:xfrm>
            <a:off x="6084928" y="2569171"/>
            <a:ext cx="5402499" cy="461665"/>
          </a:xfrm>
          <a:prstGeom prst="rect">
            <a:avLst/>
          </a:prstGeom>
          <a:noFill/>
        </p:spPr>
        <p:txBody>
          <a:bodyPr wrap="square" rtlCol="0">
            <a:spAutoFit/>
          </a:bodyPr>
          <a:lstStyle/>
          <a:p>
            <a:pPr algn="ctr"/>
            <a:r>
              <a:rPr lang="en-US" sz="2400" dirty="0"/>
              <a:t>Phase transition &amp; Dynamical stability</a:t>
            </a:r>
          </a:p>
        </p:txBody>
      </p:sp>
      <p:sp>
        <p:nvSpPr>
          <p:cNvPr id="32" name="Processo 31">
            <a:extLst>
              <a:ext uri="{FF2B5EF4-FFF2-40B4-BE49-F238E27FC236}">
                <a16:creationId xmlns:a16="http://schemas.microsoft.com/office/drawing/2014/main" id="{2339F228-606E-F94F-A13A-D31B2C32E446}"/>
              </a:ext>
            </a:extLst>
          </p:cNvPr>
          <p:cNvSpPr/>
          <p:nvPr/>
        </p:nvSpPr>
        <p:spPr>
          <a:xfrm>
            <a:off x="911424" y="3996965"/>
            <a:ext cx="3528392" cy="936104"/>
          </a:xfrm>
          <a:prstGeom prst="flowChartProcess">
            <a:avLst/>
          </a:prstGeom>
          <a:gradFill>
            <a:gsLst>
              <a:gs pos="0">
                <a:schemeClr val="accent1">
                  <a:lumMod val="5000"/>
                  <a:lumOff val="95000"/>
                </a:schemeClr>
              </a:gs>
              <a:gs pos="55000">
                <a:schemeClr val="accent1">
                  <a:lumMod val="45000"/>
                  <a:lumOff val="55000"/>
                </a:schemeClr>
              </a:gs>
              <a:gs pos="100000">
                <a:schemeClr val="accent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28AFEEF2-5078-B547-A7CC-5280FCEBE8F0}"/>
                  </a:ext>
                </a:extLst>
              </p:cNvPr>
              <p:cNvSpPr txBox="1"/>
              <p:nvPr/>
            </p:nvSpPr>
            <p:spPr>
              <a:xfrm>
                <a:off x="2405739" y="4122614"/>
                <a:ext cx="611770"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m:t>
                      </m:r>
                      <m:r>
                        <a:rPr lang="en-US" sz="3200" b="0" i="1" smtClean="0">
                          <a:latin typeface="Cambria Math" panose="02040503050406030204" pitchFamily="18" charset="0"/>
                        </a:rPr>
                        <m:t>𝑇</m:t>
                      </m:r>
                    </m:oMath>
                  </m:oMathPara>
                </a14:m>
                <a:endParaRPr lang="en-US" sz="3200" dirty="0" err="1"/>
              </a:p>
            </p:txBody>
          </p:sp>
        </mc:Choice>
        <mc:Fallback xmlns="">
          <p:sp>
            <p:nvSpPr>
              <p:cNvPr id="33" name="CasellaDiTesto 32">
                <a:extLst>
                  <a:ext uri="{FF2B5EF4-FFF2-40B4-BE49-F238E27FC236}">
                    <a16:creationId xmlns:a16="http://schemas.microsoft.com/office/drawing/2014/main" id="{28AFEEF2-5078-B547-A7CC-5280FCEBE8F0}"/>
                  </a:ext>
                </a:extLst>
              </p:cNvPr>
              <p:cNvSpPr txBox="1">
                <a:spLocks noRot="1" noChangeAspect="1" noMove="1" noResize="1" noEditPoints="1" noAdjustHandles="1" noChangeArrowheads="1" noChangeShapeType="1" noTextEdit="1"/>
              </p:cNvSpPr>
              <p:nvPr/>
            </p:nvSpPr>
            <p:spPr>
              <a:xfrm>
                <a:off x="2405739" y="4122614"/>
                <a:ext cx="611770" cy="492443"/>
              </a:xfrm>
              <a:prstGeom prst="rect">
                <a:avLst/>
              </a:prstGeom>
              <a:blipFill>
                <a:blip r:embed="rId4"/>
                <a:stretch>
                  <a:fillRect l="-12245" r="-10204" b="-7500"/>
                </a:stretch>
              </a:blipFill>
            </p:spPr>
            <p:txBody>
              <a:bodyPr/>
              <a:lstStyle/>
              <a:p>
                <a:r>
                  <a:rPr lang="en-US">
                    <a:noFill/>
                  </a:rPr>
                  <a:t> </a:t>
                </a:r>
              </a:p>
            </p:txBody>
          </p:sp>
        </mc:Fallback>
      </mc:AlternateContent>
      <p:sp>
        <p:nvSpPr>
          <p:cNvPr id="34" name="CasellaDiTesto 33">
            <a:extLst>
              <a:ext uri="{FF2B5EF4-FFF2-40B4-BE49-F238E27FC236}">
                <a16:creationId xmlns:a16="http://schemas.microsoft.com/office/drawing/2014/main" id="{0E200908-2F9C-DE4F-A050-26C6A20A7B9D}"/>
              </a:ext>
            </a:extLst>
          </p:cNvPr>
          <p:cNvSpPr txBox="1"/>
          <p:nvPr/>
        </p:nvSpPr>
        <p:spPr>
          <a:xfrm>
            <a:off x="1243135" y="5265438"/>
            <a:ext cx="2936978" cy="461665"/>
          </a:xfrm>
          <a:prstGeom prst="rect">
            <a:avLst/>
          </a:prstGeom>
          <a:noFill/>
        </p:spPr>
        <p:txBody>
          <a:bodyPr wrap="square" rtlCol="0">
            <a:spAutoFit/>
          </a:bodyPr>
          <a:lstStyle/>
          <a:p>
            <a:pPr algn="ctr"/>
            <a:r>
              <a:rPr lang="en-US" sz="2400" dirty="0"/>
              <a:t>Heat transport</a:t>
            </a:r>
          </a:p>
        </p:txBody>
      </p:sp>
      <p:sp>
        <p:nvSpPr>
          <p:cNvPr id="35" name="Ovale 34">
            <a:extLst>
              <a:ext uri="{FF2B5EF4-FFF2-40B4-BE49-F238E27FC236}">
                <a16:creationId xmlns:a16="http://schemas.microsoft.com/office/drawing/2014/main" id="{D0289FE5-E47C-1540-9C6A-1EEB401149E4}"/>
              </a:ext>
            </a:extLst>
          </p:cNvPr>
          <p:cNvSpPr/>
          <p:nvPr/>
        </p:nvSpPr>
        <p:spPr>
          <a:xfrm>
            <a:off x="6961129" y="4107261"/>
            <a:ext cx="590478" cy="590478"/>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6" name="Ovale 35">
            <a:extLst>
              <a:ext uri="{FF2B5EF4-FFF2-40B4-BE49-F238E27FC236}">
                <a16:creationId xmlns:a16="http://schemas.microsoft.com/office/drawing/2014/main" id="{2CC2D850-8079-314E-8307-C5C887B2F4CA}"/>
              </a:ext>
            </a:extLst>
          </p:cNvPr>
          <p:cNvSpPr/>
          <p:nvPr/>
        </p:nvSpPr>
        <p:spPr>
          <a:xfrm>
            <a:off x="8490939" y="3644897"/>
            <a:ext cx="590478" cy="59047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7" name="Ovale 36">
            <a:extLst>
              <a:ext uri="{FF2B5EF4-FFF2-40B4-BE49-F238E27FC236}">
                <a16:creationId xmlns:a16="http://schemas.microsoft.com/office/drawing/2014/main" id="{7C52FD57-A8CD-6C4F-ABA8-733AF3407CF6}"/>
              </a:ext>
            </a:extLst>
          </p:cNvPr>
          <p:cNvSpPr/>
          <p:nvPr/>
        </p:nvSpPr>
        <p:spPr>
          <a:xfrm>
            <a:off x="9749240" y="4308769"/>
            <a:ext cx="590478" cy="59047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9" name="Figura a mano libera 38">
            <a:extLst>
              <a:ext uri="{FF2B5EF4-FFF2-40B4-BE49-F238E27FC236}">
                <a16:creationId xmlns:a16="http://schemas.microsoft.com/office/drawing/2014/main" id="{A5724D23-882C-7642-954E-4FD705C3FA26}"/>
              </a:ext>
            </a:extLst>
          </p:cNvPr>
          <p:cNvSpPr/>
          <p:nvPr/>
        </p:nvSpPr>
        <p:spPr>
          <a:xfrm>
            <a:off x="7267738" y="3293156"/>
            <a:ext cx="1203615" cy="1169734"/>
          </a:xfrm>
          <a:custGeom>
            <a:avLst/>
            <a:gdLst>
              <a:gd name="connsiteX0" fmla="*/ 3465 w 1203615"/>
              <a:gd name="connsiteY0" fmla="*/ 709739 h 1169734"/>
              <a:gd name="connsiteX1" fmla="*/ 103477 w 1203615"/>
              <a:gd name="connsiteY1" fmla="*/ 9652 h 1169734"/>
              <a:gd name="connsiteX2" fmla="*/ 689265 w 1203615"/>
              <a:gd name="connsiteY2" fmla="*/ 1166939 h 1169734"/>
              <a:gd name="connsiteX3" fmla="*/ 917865 w 1203615"/>
              <a:gd name="connsiteY3" fmla="*/ 338264 h 1169734"/>
              <a:gd name="connsiteX4" fmla="*/ 1203615 w 1203615"/>
              <a:gd name="connsiteY4" fmla="*/ 466852 h 1169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615" h="1169734">
                <a:moveTo>
                  <a:pt x="3465" y="709739"/>
                </a:moveTo>
                <a:cubicBezTo>
                  <a:pt x="-3679" y="321595"/>
                  <a:pt x="-10823" y="-66548"/>
                  <a:pt x="103477" y="9652"/>
                </a:cubicBezTo>
                <a:cubicBezTo>
                  <a:pt x="217777" y="85852"/>
                  <a:pt x="553534" y="1112170"/>
                  <a:pt x="689265" y="1166939"/>
                </a:cubicBezTo>
                <a:cubicBezTo>
                  <a:pt x="824996" y="1221708"/>
                  <a:pt x="832140" y="454945"/>
                  <a:pt x="917865" y="338264"/>
                </a:cubicBezTo>
                <a:cubicBezTo>
                  <a:pt x="1003590" y="221583"/>
                  <a:pt x="1151227" y="409702"/>
                  <a:pt x="1203615" y="466852"/>
                </a:cubicBezTo>
              </a:path>
            </a:pathLst>
          </a:custGeom>
          <a:noFill/>
          <a:ln w="38100">
            <a:gradFill>
              <a:gsLst>
                <a:gs pos="0">
                  <a:schemeClr val="accent2">
                    <a:lumMod val="20000"/>
                    <a:lumOff val="80000"/>
                  </a:schemeClr>
                </a:gs>
                <a:gs pos="100000">
                  <a:schemeClr val="accent2">
                    <a:lumMod val="60000"/>
                    <a:lumOff val="40000"/>
                  </a:schemeClr>
                </a:gs>
              </a:gsLst>
              <a:lin ang="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igura a mano libera 39">
            <a:extLst>
              <a:ext uri="{FF2B5EF4-FFF2-40B4-BE49-F238E27FC236}">
                <a16:creationId xmlns:a16="http://schemas.microsoft.com/office/drawing/2014/main" id="{FEC2BBF4-B8FB-E645-A851-C72845E00998}"/>
              </a:ext>
            </a:extLst>
          </p:cNvPr>
          <p:cNvSpPr/>
          <p:nvPr/>
        </p:nvSpPr>
        <p:spPr>
          <a:xfrm>
            <a:off x="8885690" y="4288645"/>
            <a:ext cx="800100" cy="885845"/>
          </a:xfrm>
          <a:custGeom>
            <a:avLst/>
            <a:gdLst>
              <a:gd name="connsiteX0" fmla="*/ 0 w 800100"/>
              <a:gd name="connsiteY0" fmla="*/ 0 h 885845"/>
              <a:gd name="connsiteX1" fmla="*/ 200025 w 800100"/>
              <a:gd name="connsiteY1" fmla="*/ 885825 h 885845"/>
              <a:gd name="connsiteX2" fmla="*/ 457200 w 800100"/>
              <a:gd name="connsiteY2" fmla="*/ 28575 h 885845"/>
              <a:gd name="connsiteX3" fmla="*/ 671513 w 800100"/>
              <a:gd name="connsiteY3" fmla="*/ 614363 h 885845"/>
              <a:gd name="connsiteX4" fmla="*/ 800100 w 800100"/>
              <a:gd name="connsiteY4" fmla="*/ 500063 h 885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885845">
                <a:moveTo>
                  <a:pt x="0" y="0"/>
                </a:moveTo>
                <a:cubicBezTo>
                  <a:pt x="61912" y="440531"/>
                  <a:pt x="123825" y="881063"/>
                  <a:pt x="200025" y="885825"/>
                </a:cubicBezTo>
                <a:cubicBezTo>
                  <a:pt x="276225" y="890587"/>
                  <a:pt x="378619" y="73819"/>
                  <a:pt x="457200" y="28575"/>
                </a:cubicBezTo>
                <a:cubicBezTo>
                  <a:pt x="535781" y="-16669"/>
                  <a:pt x="614363" y="535782"/>
                  <a:pt x="671513" y="614363"/>
                </a:cubicBezTo>
                <a:cubicBezTo>
                  <a:pt x="728663" y="692944"/>
                  <a:pt x="731044" y="535782"/>
                  <a:pt x="800100" y="500063"/>
                </a:cubicBezTo>
              </a:path>
            </a:pathLst>
          </a:custGeom>
          <a:noFill/>
          <a:ln w="38100">
            <a:gradFill>
              <a:gsLst>
                <a:gs pos="0">
                  <a:schemeClr val="accent2">
                    <a:lumMod val="60000"/>
                    <a:lumOff val="40000"/>
                  </a:schemeClr>
                </a:gs>
                <a:gs pos="100000">
                  <a:schemeClr val="accent2">
                    <a:lumMod val="75000"/>
                  </a:schemeClr>
                </a:gs>
              </a:gsLst>
              <a:lin ang="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sellaDiTesto 40">
            <a:extLst>
              <a:ext uri="{FF2B5EF4-FFF2-40B4-BE49-F238E27FC236}">
                <a16:creationId xmlns:a16="http://schemas.microsoft.com/office/drawing/2014/main" id="{FB191B2A-7086-BB44-8B8B-934C237A083D}"/>
              </a:ext>
            </a:extLst>
          </p:cNvPr>
          <p:cNvSpPr txBox="1"/>
          <p:nvPr/>
        </p:nvSpPr>
        <p:spPr>
          <a:xfrm>
            <a:off x="7118397" y="5265439"/>
            <a:ext cx="3335562" cy="461665"/>
          </a:xfrm>
          <a:prstGeom prst="rect">
            <a:avLst/>
          </a:prstGeom>
          <a:noFill/>
        </p:spPr>
        <p:txBody>
          <a:bodyPr wrap="square" rtlCol="0">
            <a:spAutoFit/>
          </a:bodyPr>
          <a:lstStyle/>
          <a:p>
            <a:pPr algn="ctr"/>
            <a:r>
              <a:rPr lang="en-US" sz="2400" dirty="0"/>
              <a:t>Transport coefficients</a:t>
            </a:r>
          </a:p>
        </p:txBody>
      </p:sp>
    </p:spTree>
    <p:extLst>
      <p:ext uri="{BB962C8B-B14F-4D97-AF65-F5344CB8AC3E}">
        <p14:creationId xmlns:p14="http://schemas.microsoft.com/office/powerpoint/2010/main" val="446686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olo 1">
                <a:extLst>
                  <a:ext uri="{FF2B5EF4-FFF2-40B4-BE49-F238E27FC236}">
                    <a16:creationId xmlns:a16="http://schemas.microsoft.com/office/drawing/2014/main" id="{6CB73703-B9DC-0E48-9610-A6746E68096A}"/>
                  </a:ext>
                </a:extLst>
              </p:cNvPr>
              <p:cNvSpPr>
                <a:spLocks noGrp="1"/>
              </p:cNvSpPr>
              <p:nvPr>
                <p:ph type="title"/>
              </p:nvPr>
            </p:nvSpPr>
            <p:spPr>
              <a:xfrm>
                <a:off x="665058" y="3133761"/>
                <a:ext cx="10861884" cy="590478"/>
              </a:xfrm>
            </p:spPr>
            <p:txBody>
              <a:bodyPr/>
              <a:lstStyle/>
              <a:p>
                <a:pPr algn="ctr"/>
                <a:r>
                  <a:rPr lang="en-US" dirty="0"/>
                  <a:t>How can we study </a:t>
                </a:r>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1" i="1" smtClean="0">
                            <a:latin typeface="Cambria Math" panose="02040503050406030204" pitchFamily="18" charset="0"/>
                          </a:rPr>
                          <m:t>𝑹</m:t>
                        </m:r>
                        <m:r>
                          <a:rPr lang="en-US" b="0" i="1" smtClean="0">
                            <a:latin typeface="Cambria Math" panose="02040503050406030204" pitchFamily="18" charset="0"/>
                          </a:rPr>
                          <m:t>}</m:t>
                        </m:r>
                      </m:e>
                    </m:d>
                  </m:oMath>
                </a14:m>
                <a:r>
                  <a:rPr lang="en-US" dirty="0"/>
                  <a:t>?</a:t>
                </a:r>
              </a:p>
            </p:txBody>
          </p:sp>
        </mc:Choice>
        <mc:Fallback>
          <p:sp>
            <p:nvSpPr>
              <p:cNvPr id="2" name="Titolo 1">
                <a:extLst>
                  <a:ext uri="{FF2B5EF4-FFF2-40B4-BE49-F238E27FC236}">
                    <a16:creationId xmlns:a16="http://schemas.microsoft.com/office/drawing/2014/main" id="{6CB73703-B9DC-0E48-9610-A6746E68096A}"/>
                  </a:ext>
                </a:extLst>
              </p:cNvPr>
              <p:cNvSpPr>
                <a:spLocks noGrp="1" noRot="1" noChangeAspect="1" noMove="1" noResize="1" noEditPoints="1" noAdjustHandles="1" noChangeArrowheads="1" noChangeShapeType="1" noTextEdit="1"/>
              </p:cNvSpPr>
              <p:nvPr>
                <p:ph type="title"/>
              </p:nvPr>
            </p:nvSpPr>
            <p:spPr>
              <a:xfrm>
                <a:off x="665058" y="3133761"/>
                <a:ext cx="10861884" cy="590478"/>
              </a:xfrm>
              <a:blipFill>
                <a:blip r:embed="rId3"/>
                <a:stretch>
                  <a:fillRect t="-31250" b="-29167"/>
                </a:stretch>
              </a:blipFill>
            </p:spPr>
            <p:txBody>
              <a:bodyPr/>
              <a:lstStyle/>
              <a:p>
                <a:r>
                  <a:rPr lang="en-US">
                    <a:noFill/>
                  </a:rPr>
                  <a:t> </a:t>
                </a:r>
              </a:p>
            </p:txBody>
          </p:sp>
        </mc:Fallback>
      </mc:AlternateContent>
    </p:spTree>
    <p:extLst>
      <p:ext uri="{BB962C8B-B14F-4D97-AF65-F5344CB8AC3E}">
        <p14:creationId xmlns:p14="http://schemas.microsoft.com/office/powerpoint/2010/main" val="1966400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B73703-B9DC-0E48-9610-A6746E68096A}"/>
              </a:ext>
            </a:extLst>
          </p:cNvPr>
          <p:cNvSpPr>
            <a:spLocks noGrp="1"/>
          </p:cNvSpPr>
          <p:nvPr>
            <p:ph type="title"/>
          </p:nvPr>
        </p:nvSpPr>
        <p:spPr/>
        <p:txBody>
          <a:bodyPr/>
          <a:lstStyle/>
          <a:p>
            <a:r>
              <a:rPr lang="en-US" dirty="0"/>
              <a:t>Atomic interactions as springs</a:t>
            </a:r>
          </a:p>
        </p:txBody>
      </p:sp>
      <p:sp>
        <p:nvSpPr>
          <p:cNvPr id="36" name="Ovale 35">
            <a:extLst>
              <a:ext uri="{FF2B5EF4-FFF2-40B4-BE49-F238E27FC236}">
                <a16:creationId xmlns:a16="http://schemas.microsoft.com/office/drawing/2014/main" id="{2CC2D850-8079-314E-8307-C5C887B2F4CA}"/>
              </a:ext>
            </a:extLst>
          </p:cNvPr>
          <p:cNvSpPr/>
          <p:nvPr/>
        </p:nvSpPr>
        <p:spPr>
          <a:xfrm>
            <a:off x="4871864" y="1484784"/>
            <a:ext cx="590478" cy="59047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7" name="Ovale 36">
            <a:extLst>
              <a:ext uri="{FF2B5EF4-FFF2-40B4-BE49-F238E27FC236}">
                <a16:creationId xmlns:a16="http://schemas.microsoft.com/office/drawing/2014/main" id="{7C52FD57-A8CD-6C4F-ABA8-733AF3407CF6}"/>
              </a:ext>
            </a:extLst>
          </p:cNvPr>
          <p:cNvSpPr/>
          <p:nvPr/>
        </p:nvSpPr>
        <p:spPr>
          <a:xfrm>
            <a:off x="8665636" y="4715718"/>
            <a:ext cx="590478" cy="59047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nvGrpSpPr>
          <p:cNvPr id="68" name="Gruppo 67">
            <a:extLst>
              <a:ext uri="{FF2B5EF4-FFF2-40B4-BE49-F238E27FC236}">
                <a16:creationId xmlns:a16="http://schemas.microsoft.com/office/drawing/2014/main" id="{A588C67E-8307-C54A-A605-6B58DEAA2885}"/>
              </a:ext>
            </a:extLst>
          </p:cNvPr>
          <p:cNvGrpSpPr/>
          <p:nvPr/>
        </p:nvGrpSpPr>
        <p:grpSpPr>
          <a:xfrm rot="3556811">
            <a:off x="3110001" y="2371243"/>
            <a:ext cx="1076092" cy="463943"/>
            <a:chOff x="7320136" y="2605018"/>
            <a:chExt cx="1076092" cy="463943"/>
          </a:xfrm>
        </p:grpSpPr>
        <p:cxnSp>
          <p:nvCxnSpPr>
            <p:cNvPr id="7" name="Connettore 1 6">
              <a:extLst>
                <a:ext uri="{FF2B5EF4-FFF2-40B4-BE49-F238E27FC236}">
                  <a16:creationId xmlns:a16="http://schemas.microsoft.com/office/drawing/2014/main" id="{B4203E48-CEC8-4446-BB83-AC8243CC1D70}"/>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1 41">
              <a:extLst>
                <a:ext uri="{FF2B5EF4-FFF2-40B4-BE49-F238E27FC236}">
                  <a16:creationId xmlns:a16="http://schemas.microsoft.com/office/drawing/2014/main" id="{1A56418A-49A7-774B-ACC3-BEA2656EB18F}"/>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1 43">
              <a:extLst>
                <a:ext uri="{FF2B5EF4-FFF2-40B4-BE49-F238E27FC236}">
                  <a16:creationId xmlns:a16="http://schemas.microsoft.com/office/drawing/2014/main" id="{BA59E4C2-F4D2-F54C-A805-0DC85AB392BF}"/>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1 47">
              <a:extLst>
                <a:ext uri="{FF2B5EF4-FFF2-40B4-BE49-F238E27FC236}">
                  <a16:creationId xmlns:a16="http://schemas.microsoft.com/office/drawing/2014/main" id="{3AF495F5-D62D-AE41-B9FA-1ABF9DDDEEC3}"/>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1 49">
              <a:extLst>
                <a:ext uri="{FF2B5EF4-FFF2-40B4-BE49-F238E27FC236}">
                  <a16:creationId xmlns:a16="http://schemas.microsoft.com/office/drawing/2014/main" id="{885E5A0A-E1DE-7D41-B28F-4AC3C6E2160F}"/>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1 52">
              <a:extLst>
                <a:ext uri="{FF2B5EF4-FFF2-40B4-BE49-F238E27FC236}">
                  <a16:creationId xmlns:a16="http://schemas.microsoft.com/office/drawing/2014/main" id="{D8866DED-AAED-AA46-A571-B1ED3F9040C9}"/>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1 57">
              <a:extLst>
                <a:ext uri="{FF2B5EF4-FFF2-40B4-BE49-F238E27FC236}">
                  <a16:creationId xmlns:a16="http://schemas.microsoft.com/office/drawing/2014/main" id="{EFF3E128-9689-9244-9510-9BFB801B4755}"/>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Connettore 1 61">
              <a:extLst>
                <a:ext uri="{FF2B5EF4-FFF2-40B4-BE49-F238E27FC236}">
                  <a16:creationId xmlns:a16="http://schemas.microsoft.com/office/drawing/2014/main" id="{2AA669B9-3011-AE4F-BE74-82C70C919EB6}"/>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69" name="Ovale 68">
            <a:extLst>
              <a:ext uri="{FF2B5EF4-FFF2-40B4-BE49-F238E27FC236}">
                <a16:creationId xmlns:a16="http://schemas.microsoft.com/office/drawing/2014/main" id="{DF72F0E0-B75A-4146-A9C2-B3EE81F672BD}"/>
              </a:ext>
            </a:extLst>
          </p:cNvPr>
          <p:cNvSpPr/>
          <p:nvPr/>
        </p:nvSpPr>
        <p:spPr>
          <a:xfrm>
            <a:off x="3535935" y="4951963"/>
            <a:ext cx="590478" cy="59047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0" name="Ovale 69">
            <a:extLst>
              <a:ext uri="{FF2B5EF4-FFF2-40B4-BE49-F238E27FC236}">
                <a16:creationId xmlns:a16="http://schemas.microsoft.com/office/drawing/2014/main" id="{4FB5E186-F0ED-9749-A107-D7156AC982D3}"/>
              </a:ext>
            </a:extLst>
          </p:cNvPr>
          <p:cNvSpPr/>
          <p:nvPr/>
        </p:nvSpPr>
        <p:spPr>
          <a:xfrm>
            <a:off x="6244045" y="2640221"/>
            <a:ext cx="590478" cy="59047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1" name="Ovale 70">
            <a:extLst>
              <a:ext uri="{FF2B5EF4-FFF2-40B4-BE49-F238E27FC236}">
                <a16:creationId xmlns:a16="http://schemas.microsoft.com/office/drawing/2014/main" id="{C557FABE-160C-1C42-8E48-6F0F7E8EB003}"/>
              </a:ext>
            </a:extLst>
          </p:cNvPr>
          <p:cNvSpPr/>
          <p:nvPr/>
        </p:nvSpPr>
        <p:spPr>
          <a:xfrm>
            <a:off x="5038280" y="4023705"/>
            <a:ext cx="590478" cy="59047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2" name="Ovale 71">
            <a:extLst>
              <a:ext uri="{FF2B5EF4-FFF2-40B4-BE49-F238E27FC236}">
                <a16:creationId xmlns:a16="http://schemas.microsoft.com/office/drawing/2014/main" id="{AD6D699A-A092-EA4B-BB3E-BCD61C9EF0B2}"/>
              </a:ext>
            </a:extLst>
          </p:cNvPr>
          <p:cNvSpPr/>
          <p:nvPr/>
        </p:nvSpPr>
        <p:spPr>
          <a:xfrm>
            <a:off x="5181183" y="5872229"/>
            <a:ext cx="590478" cy="590478"/>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3" name="Ovale 72">
            <a:extLst>
              <a:ext uri="{FF2B5EF4-FFF2-40B4-BE49-F238E27FC236}">
                <a16:creationId xmlns:a16="http://schemas.microsoft.com/office/drawing/2014/main" id="{9E531A6A-590C-A64A-87FC-99CEC295C470}"/>
              </a:ext>
            </a:extLst>
          </p:cNvPr>
          <p:cNvSpPr/>
          <p:nvPr/>
        </p:nvSpPr>
        <p:spPr>
          <a:xfrm>
            <a:off x="3804908" y="3063246"/>
            <a:ext cx="590478" cy="59047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4" name="Ovale 73">
            <a:extLst>
              <a:ext uri="{FF2B5EF4-FFF2-40B4-BE49-F238E27FC236}">
                <a16:creationId xmlns:a16="http://schemas.microsoft.com/office/drawing/2014/main" id="{C615D9B8-B02D-084F-BC4B-9AFCE8BD996D}"/>
              </a:ext>
            </a:extLst>
          </p:cNvPr>
          <p:cNvSpPr/>
          <p:nvPr/>
        </p:nvSpPr>
        <p:spPr>
          <a:xfrm>
            <a:off x="2881848" y="1594529"/>
            <a:ext cx="590478" cy="590478"/>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5" name="Ovale 74">
            <a:extLst>
              <a:ext uri="{FF2B5EF4-FFF2-40B4-BE49-F238E27FC236}">
                <a16:creationId xmlns:a16="http://schemas.microsoft.com/office/drawing/2014/main" id="{AF3E10A3-8436-4049-A3DF-34DE7FB0F327}"/>
              </a:ext>
            </a:extLst>
          </p:cNvPr>
          <p:cNvSpPr/>
          <p:nvPr/>
        </p:nvSpPr>
        <p:spPr>
          <a:xfrm>
            <a:off x="7048111" y="5872229"/>
            <a:ext cx="590478" cy="59047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6" name="Ovale 75">
            <a:extLst>
              <a:ext uri="{FF2B5EF4-FFF2-40B4-BE49-F238E27FC236}">
                <a16:creationId xmlns:a16="http://schemas.microsoft.com/office/drawing/2014/main" id="{0EB895EF-DD46-4C4F-A163-2F462540A2A8}"/>
              </a:ext>
            </a:extLst>
          </p:cNvPr>
          <p:cNvSpPr/>
          <p:nvPr/>
        </p:nvSpPr>
        <p:spPr>
          <a:xfrm>
            <a:off x="6948561" y="4412632"/>
            <a:ext cx="590478" cy="59047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7" name="Ovale 76">
            <a:extLst>
              <a:ext uri="{FF2B5EF4-FFF2-40B4-BE49-F238E27FC236}">
                <a16:creationId xmlns:a16="http://schemas.microsoft.com/office/drawing/2014/main" id="{BFA7D162-20B7-D548-95F9-47F7BB8B9DDD}"/>
              </a:ext>
            </a:extLst>
          </p:cNvPr>
          <p:cNvSpPr/>
          <p:nvPr/>
        </p:nvSpPr>
        <p:spPr>
          <a:xfrm>
            <a:off x="7327833" y="1224454"/>
            <a:ext cx="590478" cy="590478"/>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8" name="Ovale 77">
            <a:extLst>
              <a:ext uri="{FF2B5EF4-FFF2-40B4-BE49-F238E27FC236}">
                <a16:creationId xmlns:a16="http://schemas.microsoft.com/office/drawing/2014/main" id="{0C02560F-FD61-F14F-9003-54682617BAC7}"/>
              </a:ext>
            </a:extLst>
          </p:cNvPr>
          <p:cNvSpPr/>
          <p:nvPr/>
        </p:nvSpPr>
        <p:spPr>
          <a:xfrm>
            <a:off x="8019588" y="2860252"/>
            <a:ext cx="590478" cy="590478"/>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nvGrpSpPr>
          <p:cNvPr id="79" name="Gruppo 78">
            <a:extLst>
              <a:ext uri="{FF2B5EF4-FFF2-40B4-BE49-F238E27FC236}">
                <a16:creationId xmlns:a16="http://schemas.microsoft.com/office/drawing/2014/main" id="{DC1A8B49-78AF-EB49-9373-D8D68955FC6E}"/>
              </a:ext>
            </a:extLst>
          </p:cNvPr>
          <p:cNvGrpSpPr/>
          <p:nvPr/>
        </p:nvGrpSpPr>
        <p:grpSpPr>
          <a:xfrm rot="7391403">
            <a:off x="4071307" y="2324727"/>
            <a:ext cx="1076092" cy="463943"/>
            <a:chOff x="7320136" y="2605018"/>
            <a:chExt cx="1076092" cy="463943"/>
          </a:xfrm>
        </p:grpSpPr>
        <p:cxnSp>
          <p:nvCxnSpPr>
            <p:cNvPr id="80" name="Connettore 1 79">
              <a:extLst>
                <a:ext uri="{FF2B5EF4-FFF2-40B4-BE49-F238E27FC236}">
                  <a16:creationId xmlns:a16="http://schemas.microsoft.com/office/drawing/2014/main" id="{10A83C13-C80D-9B4F-B226-81303B862585}"/>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Connettore 1 80">
              <a:extLst>
                <a:ext uri="{FF2B5EF4-FFF2-40B4-BE49-F238E27FC236}">
                  <a16:creationId xmlns:a16="http://schemas.microsoft.com/office/drawing/2014/main" id="{911B78D2-5B2F-7C45-8D89-8F51DF5E1D4A}"/>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Connettore 1 81">
              <a:extLst>
                <a:ext uri="{FF2B5EF4-FFF2-40B4-BE49-F238E27FC236}">
                  <a16:creationId xmlns:a16="http://schemas.microsoft.com/office/drawing/2014/main" id="{7FC24638-CA45-CC40-9D1C-2EA4E5BE7D0C}"/>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Connettore 1 82">
              <a:extLst>
                <a:ext uri="{FF2B5EF4-FFF2-40B4-BE49-F238E27FC236}">
                  <a16:creationId xmlns:a16="http://schemas.microsoft.com/office/drawing/2014/main" id="{4AFDCF87-0990-AF43-AA1D-A1DF14135D48}"/>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Connettore 1 83">
              <a:extLst>
                <a:ext uri="{FF2B5EF4-FFF2-40B4-BE49-F238E27FC236}">
                  <a16:creationId xmlns:a16="http://schemas.microsoft.com/office/drawing/2014/main" id="{7A65A6BE-D77F-9E4A-B690-EE4538A8E9FB}"/>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Connettore 1 84">
              <a:extLst>
                <a:ext uri="{FF2B5EF4-FFF2-40B4-BE49-F238E27FC236}">
                  <a16:creationId xmlns:a16="http://schemas.microsoft.com/office/drawing/2014/main" id="{1D50D564-4F20-B74D-A710-C0F0D9BB8A88}"/>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Connettore 1 85">
              <a:extLst>
                <a:ext uri="{FF2B5EF4-FFF2-40B4-BE49-F238E27FC236}">
                  <a16:creationId xmlns:a16="http://schemas.microsoft.com/office/drawing/2014/main" id="{DCCC6CA5-9959-9442-9275-3EC1DDE66417}"/>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Connettore 1 86">
              <a:extLst>
                <a:ext uri="{FF2B5EF4-FFF2-40B4-BE49-F238E27FC236}">
                  <a16:creationId xmlns:a16="http://schemas.microsoft.com/office/drawing/2014/main" id="{16B72B6F-0BC2-8244-B6F3-83F62E903F73}"/>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uppo 87">
            <a:extLst>
              <a:ext uri="{FF2B5EF4-FFF2-40B4-BE49-F238E27FC236}">
                <a16:creationId xmlns:a16="http://schemas.microsoft.com/office/drawing/2014/main" id="{B2A64856-4DC3-6C4D-8BB1-8282788AAA36}"/>
              </a:ext>
            </a:extLst>
          </p:cNvPr>
          <p:cNvGrpSpPr/>
          <p:nvPr/>
        </p:nvGrpSpPr>
        <p:grpSpPr>
          <a:xfrm rot="10579762">
            <a:off x="3643389" y="1560899"/>
            <a:ext cx="1076092" cy="463943"/>
            <a:chOff x="7320136" y="2605018"/>
            <a:chExt cx="1076092" cy="463943"/>
          </a:xfrm>
        </p:grpSpPr>
        <p:cxnSp>
          <p:nvCxnSpPr>
            <p:cNvPr id="89" name="Connettore 1 88">
              <a:extLst>
                <a:ext uri="{FF2B5EF4-FFF2-40B4-BE49-F238E27FC236}">
                  <a16:creationId xmlns:a16="http://schemas.microsoft.com/office/drawing/2014/main" id="{CB307D1B-C6B0-6441-99E7-1FAB78DECD12}"/>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Connettore 1 89">
              <a:extLst>
                <a:ext uri="{FF2B5EF4-FFF2-40B4-BE49-F238E27FC236}">
                  <a16:creationId xmlns:a16="http://schemas.microsoft.com/office/drawing/2014/main" id="{9345BE2E-8B79-B849-8FEC-1E243489A649}"/>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Connettore 1 90">
              <a:extLst>
                <a:ext uri="{FF2B5EF4-FFF2-40B4-BE49-F238E27FC236}">
                  <a16:creationId xmlns:a16="http://schemas.microsoft.com/office/drawing/2014/main" id="{DCD4FADD-6A69-2745-95B4-4753D60A8608}"/>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Connettore 1 91">
              <a:extLst>
                <a:ext uri="{FF2B5EF4-FFF2-40B4-BE49-F238E27FC236}">
                  <a16:creationId xmlns:a16="http://schemas.microsoft.com/office/drawing/2014/main" id="{257C5D2A-9051-8640-BEA0-B049E6F275F5}"/>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Connettore 1 92">
              <a:extLst>
                <a:ext uri="{FF2B5EF4-FFF2-40B4-BE49-F238E27FC236}">
                  <a16:creationId xmlns:a16="http://schemas.microsoft.com/office/drawing/2014/main" id="{35F33931-DAA9-5943-AF9B-55AE429AA2D3}"/>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Connettore 1 93">
              <a:extLst>
                <a:ext uri="{FF2B5EF4-FFF2-40B4-BE49-F238E27FC236}">
                  <a16:creationId xmlns:a16="http://schemas.microsoft.com/office/drawing/2014/main" id="{CA595159-B7FD-B242-B573-F3C4C4E6D32C}"/>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Connettore 1 94">
              <a:extLst>
                <a:ext uri="{FF2B5EF4-FFF2-40B4-BE49-F238E27FC236}">
                  <a16:creationId xmlns:a16="http://schemas.microsoft.com/office/drawing/2014/main" id="{AA49F5CD-3FD1-9246-B8F7-7DDE67C6A0FD}"/>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Connettore 1 95">
              <a:extLst>
                <a:ext uri="{FF2B5EF4-FFF2-40B4-BE49-F238E27FC236}">
                  <a16:creationId xmlns:a16="http://schemas.microsoft.com/office/drawing/2014/main" id="{DD6F4EE0-BC6B-ED43-9AAE-6B266C7882D7}"/>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uppo 96">
            <a:extLst>
              <a:ext uri="{FF2B5EF4-FFF2-40B4-BE49-F238E27FC236}">
                <a16:creationId xmlns:a16="http://schemas.microsoft.com/office/drawing/2014/main" id="{16948315-3C54-F347-B081-399BE821BE61}"/>
              </a:ext>
            </a:extLst>
          </p:cNvPr>
          <p:cNvGrpSpPr/>
          <p:nvPr/>
        </p:nvGrpSpPr>
        <p:grpSpPr>
          <a:xfrm rot="13281290">
            <a:off x="5329880" y="2124351"/>
            <a:ext cx="1076092" cy="463943"/>
            <a:chOff x="7320136" y="2605018"/>
            <a:chExt cx="1076092" cy="463943"/>
          </a:xfrm>
        </p:grpSpPr>
        <p:cxnSp>
          <p:nvCxnSpPr>
            <p:cNvPr id="98" name="Connettore 1 97">
              <a:extLst>
                <a:ext uri="{FF2B5EF4-FFF2-40B4-BE49-F238E27FC236}">
                  <a16:creationId xmlns:a16="http://schemas.microsoft.com/office/drawing/2014/main" id="{213A94D2-3621-2A45-9BB9-556467EA9902}"/>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1 98">
              <a:extLst>
                <a:ext uri="{FF2B5EF4-FFF2-40B4-BE49-F238E27FC236}">
                  <a16:creationId xmlns:a16="http://schemas.microsoft.com/office/drawing/2014/main" id="{90D62584-A61F-AF41-9ACF-C862A44DC011}"/>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1 99">
              <a:extLst>
                <a:ext uri="{FF2B5EF4-FFF2-40B4-BE49-F238E27FC236}">
                  <a16:creationId xmlns:a16="http://schemas.microsoft.com/office/drawing/2014/main" id="{BCDEDAAE-4053-A045-AB7C-CEF9A4C8775A}"/>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1 100">
              <a:extLst>
                <a:ext uri="{FF2B5EF4-FFF2-40B4-BE49-F238E27FC236}">
                  <a16:creationId xmlns:a16="http://schemas.microsoft.com/office/drawing/2014/main" id="{FC125AC8-6472-364E-AFCE-C97391D55CCA}"/>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Connettore 1 101">
              <a:extLst>
                <a:ext uri="{FF2B5EF4-FFF2-40B4-BE49-F238E27FC236}">
                  <a16:creationId xmlns:a16="http://schemas.microsoft.com/office/drawing/2014/main" id="{013AF1EF-8E16-614A-9F09-B31033050DD6}"/>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1 102">
              <a:extLst>
                <a:ext uri="{FF2B5EF4-FFF2-40B4-BE49-F238E27FC236}">
                  <a16:creationId xmlns:a16="http://schemas.microsoft.com/office/drawing/2014/main" id="{F3FD10BB-D278-9747-9CFC-AE170176C2D1}"/>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Connettore 1 103">
              <a:extLst>
                <a:ext uri="{FF2B5EF4-FFF2-40B4-BE49-F238E27FC236}">
                  <a16:creationId xmlns:a16="http://schemas.microsoft.com/office/drawing/2014/main" id="{15654B42-1FC3-4245-AEE8-B9D642250635}"/>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Connettore 1 104">
              <a:extLst>
                <a:ext uri="{FF2B5EF4-FFF2-40B4-BE49-F238E27FC236}">
                  <a16:creationId xmlns:a16="http://schemas.microsoft.com/office/drawing/2014/main" id="{C16A76E0-D695-BF4E-83FB-DF5B05040001}"/>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uppo 105">
            <a:extLst>
              <a:ext uri="{FF2B5EF4-FFF2-40B4-BE49-F238E27FC236}">
                <a16:creationId xmlns:a16="http://schemas.microsoft.com/office/drawing/2014/main" id="{FF34B0A4-1F5A-7346-8173-9EA0C910BAB3}"/>
              </a:ext>
            </a:extLst>
          </p:cNvPr>
          <p:cNvGrpSpPr/>
          <p:nvPr/>
        </p:nvGrpSpPr>
        <p:grpSpPr>
          <a:xfrm rot="7672937">
            <a:off x="6471990" y="1947989"/>
            <a:ext cx="1076092" cy="463943"/>
            <a:chOff x="7320136" y="2605018"/>
            <a:chExt cx="1076092" cy="463943"/>
          </a:xfrm>
        </p:grpSpPr>
        <p:cxnSp>
          <p:nvCxnSpPr>
            <p:cNvPr id="107" name="Connettore 1 106">
              <a:extLst>
                <a:ext uri="{FF2B5EF4-FFF2-40B4-BE49-F238E27FC236}">
                  <a16:creationId xmlns:a16="http://schemas.microsoft.com/office/drawing/2014/main" id="{60C6B40B-FC8E-9741-B76F-C42153B15CC6}"/>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1 107">
              <a:extLst>
                <a:ext uri="{FF2B5EF4-FFF2-40B4-BE49-F238E27FC236}">
                  <a16:creationId xmlns:a16="http://schemas.microsoft.com/office/drawing/2014/main" id="{C6207703-F999-8740-BC89-EFBE9BCBC29F}"/>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Connettore 1 108">
              <a:extLst>
                <a:ext uri="{FF2B5EF4-FFF2-40B4-BE49-F238E27FC236}">
                  <a16:creationId xmlns:a16="http://schemas.microsoft.com/office/drawing/2014/main" id="{214E2FF8-7541-8044-8629-0FF70A8AE75D}"/>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Connettore 1 109">
              <a:extLst>
                <a:ext uri="{FF2B5EF4-FFF2-40B4-BE49-F238E27FC236}">
                  <a16:creationId xmlns:a16="http://schemas.microsoft.com/office/drawing/2014/main" id="{EE688A0A-7769-C34A-9C71-18C7E725C642}"/>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Connettore 1 110">
              <a:extLst>
                <a:ext uri="{FF2B5EF4-FFF2-40B4-BE49-F238E27FC236}">
                  <a16:creationId xmlns:a16="http://schemas.microsoft.com/office/drawing/2014/main" id="{AF3C42D4-B936-164F-9434-FBD5EF1FCCF0}"/>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Connettore 1 111">
              <a:extLst>
                <a:ext uri="{FF2B5EF4-FFF2-40B4-BE49-F238E27FC236}">
                  <a16:creationId xmlns:a16="http://schemas.microsoft.com/office/drawing/2014/main" id="{CC7D1846-7BA7-554A-9618-172C737788EC}"/>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Connettore 1 112">
              <a:extLst>
                <a:ext uri="{FF2B5EF4-FFF2-40B4-BE49-F238E27FC236}">
                  <a16:creationId xmlns:a16="http://schemas.microsoft.com/office/drawing/2014/main" id="{DD95CB64-1C38-254F-A332-BB6BE687D4F5}"/>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Connettore 1 113">
              <a:extLst>
                <a:ext uri="{FF2B5EF4-FFF2-40B4-BE49-F238E27FC236}">
                  <a16:creationId xmlns:a16="http://schemas.microsoft.com/office/drawing/2014/main" id="{E4B775F7-99EC-F042-95E6-F1A56538ECEF}"/>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5" name="Gruppo 114">
            <a:extLst>
              <a:ext uri="{FF2B5EF4-FFF2-40B4-BE49-F238E27FC236}">
                <a16:creationId xmlns:a16="http://schemas.microsoft.com/office/drawing/2014/main" id="{727CE375-7ABA-9642-9086-AEA89E1885CC}"/>
              </a:ext>
            </a:extLst>
          </p:cNvPr>
          <p:cNvGrpSpPr/>
          <p:nvPr/>
        </p:nvGrpSpPr>
        <p:grpSpPr>
          <a:xfrm rot="4122997">
            <a:off x="7437836" y="2091690"/>
            <a:ext cx="1076092" cy="463943"/>
            <a:chOff x="7320136" y="2605018"/>
            <a:chExt cx="1076092" cy="463943"/>
          </a:xfrm>
        </p:grpSpPr>
        <p:cxnSp>
          <p:nvCxnSpPr>
            <p:cNvPr id="116" name="Connettore 1 115">
              <a:extLst>
                <a:ext uri="{FF2B5EF4-FFF2-40B4-BE49-F238E27FC236}">
                  <a16:creationId xmlns:a16="http://schemas.microsoft.com/office/drawing/2014/main" id="{ABBB5884-BCF8-2E49-AB90-AB57406A91A0}"/>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Connettore 1 116">
              <a:extLst>
                <a:ext uri="{FF2B5EF4-FFF2-40B4-BE49-F238E27FC236}">
                  <a16:creationId xmlns:a16="http://schemas.microsoft.com/office/drawing/2014/main" id="{4EE6B814-3C74-284A-B3EB-58B67EE1A15C}"/>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Connettore 1 117">
              <a:extLst>
                <a:ext uri="{FF2B5EF4-FFF2-40B4-BE49-F238E27FC236}">
                  <a16:creationId xmlns:a16="http://schemas.microsoft.com/office/drawing/2014/main" id="{9F78C311-66DE-1B4D-A1D2-6AD30CF89AC9}"/>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Connettore 1 118">
              <a:extLst>
                <a:ext uri="{FF2B5EF4-FFF2-40B4-BE49-F238E27FC236}">
                  <a16:creationId xmlns:a16="http://schemas.microsoft.com/office/drawing/2014/main" id="{AD4982A1-EA1D-FA4F-B6E8-DAA05C8DEF43}"/>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Connettore 1 119">
              <a:extLst>
                <a:ext uri="{FF2B5EF4-FFF2-40B4-BE49-F238E27FC236}">
                  <a16:creationId xmlns:a16="http://schemas.microsoft.com/office/drawing/2014/main" id="{11E9E453-7D8F-6B46-AE47-D75F7FA6AE62}"/>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Connettore 1 120">
              <a:extLst>
                <a:ext uri="{FF2B5EF4-FFF2-40B4-BE49-F238E27FC236}">
                  <a16:creationId xmlns:a16="http://schemas.microsoft.com/office/drawing/2014/main" id="{EDCEA280-40F3-754B-97FE-85C4908E4EF2}"/>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Connettore 1 121">
              <a:extLst>
                <a:ext uri="{FF2B5EF4-FFF2-40B4-BE49-F238E27FC236}">
                  <a16:creationId xmlns:a16="http://schemas.microsoft.com/office/drawing/2014/main" id="{EA90FD2F-CF31-374A-BD50-C77B907750B7}"/>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Connettore 1 122">
              <a:extLst>
                <a:ext uri="{FF2B5EF4-FFF2-40B4-BE49-F238E27FC236}">
                  <a16:creationId xmlns:a16="http://schemas.microsoft.com/office/drawing/2014/main" id="{F26BB0EB-B4CB-2244-A0E2-6FD221A72C5C}"/>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uppo 123">
            <a:extLst>
              <a:ext uri="{FF2B5EF4-FFF2-40B4-BE49-F238E27FC236}">
                <a16:creationId xmlns:a16="http://schemas.microsoft.com/office/drawing/2014/main" id="{F27644D5-335B-8349-8BA9-7F2684E53D96}"/>
              </a:ext>
            </a:extLst>
          </p:cNvPr>
          <p:cNvGrpSpPr/>
          <p:nvPr/>
        </p:nvGrpSpPr>
        <p:grpSpPr>
          <a:xfrm rot="11368517">
            <a:off x="6889041" y="2860891"/>
            <a:ext cx="1076092" cy="463943"/>
            <a:chOff x="7320136" y="2605018"/>
            <a:chExt cx="1076092" cy="463943"/>
          </a:xfrm>
        </p:grpSpPr>
        <p:cxnSp>
          <p:nvCxnSpPr>
            <p:cNvPr id="125" name="Connettore 1 124">
              <a:extLst>
                <a:ext uri="{FF2B5EF4-FFF2-40B4-BE49-F238E27FC236}">
                  <a16:creationId xmlns:a16="http://schemas.microsoft.com/office/drawing/2014/main" id="{D7FE932D-AB37-5544-B6E1-619890F74B13}"/>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Connettore 1 125">
              <a:extLst>
                <a:ext uri="{FF2B5EF4-FFF2-40B4-BE49-F238E27FC236}">
                  <a16:creationId xmlns:a16="http://schemas.microsoft.com/office/drawing/2014/main" id="{26AFA003-BD88-1548-8134-8C70B965F061}"/>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Connettore 1 126">
              <a:extLst>
                <a:ext uri="{FF2B5EF4-FFF2-40B4-BE49-F238E27FC236}">
                  <a16:creationId xmlns:a16="http://schemas.microsoft.com/office/drawing/2014/main" id="{3F5197A5-D17B-D641-BFC8-9471681EC41C}"/>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Connettore 1 127">
              <a:extLst>
                <a:ext uri="{FF2B5EF4-FFF2-40B4-BE49-F238E27FC236}">
                  <a16:creationId xmlns:a16="http://schemas.microsoft.com/office/drawing/2014/main" id="{92E84D9D-6724-7446-9D54-E8399B3310A4}"/>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Connettore 1 128">
              <a:extLst>
                <a:ext uri="{FF2B5EF4-FFF2-40B4-BE49-F238E27FC236}">
                  <a16:creationId xmlns:a16="http://schemas.microsoft.com/office/drawing/2014/main" id="{B03207FF-AE17-504D-8ED2-93A1B79825D1}"/>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Connettore 1 129">
              <a:extLst>
                <a:ext uri="{FF2B5EF4-FFF2-40B4-BE49-F238E27FC236}">
                  <a16:creationId xmlns:a16="http://schemas.microsoft.com/office/drawing/2014/main" id="{D64586F2-B639-8F46-AF20-9FB82844F1FC}"/>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Connettore 1 130">
              <a:extLst>
                <a:ext uri="{FF2B5EF4-FFF2-40B4-BE49-F238E27FC236}">
                  <a16:creationId xmlns:a16="http://schemas.microsoft.com/office/drawing/2014/main" id="{B8310F2E-E3C3-F741-A570-8F2900582763}"/>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Connettore 1 131">
              <a:extLst>
                <a:ext uri="{FF2B5EF4-FFF2-40B4-BE49-F238E27FC236}">
                  <a16:creationId xmlns:a16="http://schemas.microsoft.com/office/drawing/2014/main" id="{5D1DA2FD-392B-344B-93BC-14C1E11CD8EF}"/>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uppo 132">
            <a:extLst>
              <a:ext uri="{FF2B5EF4-FFF2-40B4-BE49-F238E27FC236}">
                <a16:creationId xmlns:a16="http://schemas.microsoft.com/office/drawing/2014/main" id="{79335F9B-533B-DD4C-8C42-CD3E8F6E032A}"/>
              </a:ext>
            </a:extLst>
          </p:cNvPr>
          <p:cNvGrpSpPr/>
          <p:nvPr/>
        </p:nvGrpSpPr>
        <p:grpSpPr>
          <a:xfrm rot="5874401">
            <a:off x="3416853" y="4046727"/>
            <a:ext cx="1076092" cy="463943"/>
            <a:chOff x="7320136" y="2605018"/>
            <a:chExt cx="1076092" cy="463943"/>
          </a:xfrm>
        </p:grpSpPr>
        <p:cxnSp>
          <p:nvCxnSpPr>
            <p:cNvPr id="134" name="Connettore 1 133">
              <a:extLst>
                <a:ext uri="{FF2B5EF4-FFF2-40B4-BE49-F238E27FC236}">
                  <a16:creationId xmlns:a16="http://schemas.microsoft.com/office/drawing/2014/main" id="{DA3254C1-48E5-834E-B354-B5685CA5885E}"/>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Connettore 1 134">
              <a:extLst>
                <a:ext uri="{FF2B5EF4-FFF2-40B4-BE49-F238E27FC236}">
                  <a16:creationId xmlns:a16="http://schemas.microsoft.com/office/drawing/2014/main" id="{04212A73-4015-9E46-8BDB-4405F5612EB1}"/>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Connettore 1 135">
              <a:extLst>
                <a:ext uri="{FF2B5EF4-FFF2-40B4-BE49-F238E27FC236}">
                  <a16:creationId xmlns:a16="http://schemas.microsoft.com/office/drawing/2014/main" id="{B60494F5-320A-7E4F-9C92-FAB52D03FCE1}"/>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Connettore 1 136">
              <a:extLst>
                <a:ext uri="{FF2B5EF4-FFF2-40B4-BE49-F238E27FC236}">
                  <a16:creationId xmlns:a16="http://schemas.microsoft.com/office/drawing/2014/main" id="{093BB186-CED0-1E47-8341-88AAA554817E}"/>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Connettore 1 137">
              <a:extLst>
                <a:ext uri="{FF2B5EF4-FFF2-40B4-BE49-F238E27FC236}">
                  <a16:creationId xmlns:a16="http://schemas.microsoft.com/office/drawing/2014/main" id="{4249BD6C-C4B9-014C-B26A-F35B28884730}"/>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Connettore 1 138">
              <a:extLst>
                <a:ext uri="{FF2B5EF4-FFF2-40B4-BE49-F238E27FC236}">
                  <a16:creationId xmlns:a16="http://schemas.microsoft.com/office/drawing/2014/main" id="{EB568DE1-AFE5-9E4F-84A1-EEC2295ED393}"/>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Connettore 1 139">
              <a:extLst>
                <a:ext uri="{FF2B5EF4-FFF2-40B4-BE49-F238E27FC236}">
                  <a16:creationId xmlns:a16="http://schemas.microsoft.com/office/drawing/2014/main" id="{D2E02770-8B87-2D40-ADF9-A46AEC79C8FF}"/>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Connettore 1 140">
              <a:extLst>
                <a:ext uri="{FF2B5EF4-FFF2-40B4-BE49-F238E27FC236}">
                  <a16:creationId xmlns:a16="http://schemas.microsoft.com/office/drawing/2014/main" id="{3FD561A7-D195-C845-BE74-0B7BC6287BCF}"/>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2" name="Gruppo 141">
            <a:extLst>
              <a:ext uri="{FF2B5EF4-FFF2-40B4-BE49-F238E27FC236}">
                <a16:creationId xmlns:a16="http://schemas.microsoft.com/office/drawing/2014/main" id="{569B7EEB-AB97-D64D-9F84-795D0384631B}"/>
              </a:ext>
            </a:extLst>
          </p:cNvPr>
          <p:cNvGrpSpPr/>
          <p:nvPr/>
        </p:nvGrpSpPr>
        <p:grpSpPr>
          <a:xfrm rot="7276267">
            <a:off x="7253096" y="3700618"/>
            <a:ext cx="1076092" cy="463943"/>
            <a:chOff x="7320136" y="2605018"/>
            <a:chExt cx="1076092" cy="463943"/>
          </a:xfrm>
        </p:grpSpPr>
        <p:cxnSp>
          <p:nvCxnSpPr>
            <p:cNvPr id="143" name="Connettore 1 142">
              <a:extLst>
                <a:ext uri="{FF2B5EF4-FFF2-40B4-BE49-F238E27FC236}">
                  <a16:creationId xmlns:a16="http://schemas.microsoft.com/office/drawing/2014/main" id="{AF6EB309-9E00-6E44-B970-F1099617D66E}"/>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Connettore 1 143">
              <a:extLst>
                <a:ext uri="{FF2B5EF4-FFF2-40B4-BE49-F238E27FC236}">
                  <a16:creationId xmlns:a16="http://schemas.microsoft.com/office/drawing/2014/main" id="{0E3B00DB-F0D3-E14C-A8BE-D54E8213F722}"/>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Connettore 1 144">
              <a:extLst>
                <a:ext uri="{FF2B5EF4-FFF2-40B4-BE49-F238E27FC236}">
                  <a16:creationId xmlns:a16="http://schemas.microsoft.com/office/drawing/2014/main" id="{C719551F-06DB-0447-91B1-235960D97322}"/>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6" name="Connettore 1 145">
              <a:extLst>
                <a:ext uri="{FF2B5EF4-FFF2-40B4-BE49-F238E27FC236}">
                  <a16:creationId xmlns:a16="http://schemas.microsoft.com/office/drawing/2014/main" id="{5325F596-1406-6B49-A043-BBBB9A58DEEB}"/>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7" name="Connettore 1 146">
              <a:extLst>
                <a:ext uri="{FF2B5EF4-FFF2-40B4-BE49-F238E27FC236}">
                  <a16:creationId xmlns:a16="http://schemas.microsoft.com/office/drawing/2014/main" id="{00BCE5F8-62F4-0C4D-A4CF-90C9422E0712}"/>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Connettore 1 147">
              <a:extLst>
                <a:ext uri="{FF2B5EF4-FFF2-40B4-BE49-F238E27FC236}">
                  <a16:creationId xmlns:a16="http://schemas.microsoft.com/office/drawing/2014/main" id="{700E5C6C-43C6-5D4C-B465-D7B6EEFC51A5}"/>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Connettore 1 148">
              <a:extLst>
                <a:ext uri="{FF2B5EF4-FFF2-40B4-BE49-F238E27FC236}">
                  <a16:creationId xmlns:a16="http://schemas.microsoft.com/office/drawing/2014/main" id="{B03E514D-CF02-614A-B6BA-C9C0F7B19103}"/>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Connettore 1 149">
              <a:extLst>
                <a:ext uri="{FF2B5EF4-FFF2-40B4-BE49-F238E27FC236}">
                  <a16:creationId xmlns:a16="http://schemas.microsoft.com/office/drawing/2014/main" id="{C6683F77-4347-E542-9DB3-745F07F48F81}"/>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Gruppo 150">
            <a:extLst>
              <a:ext uri="{FF2B5EF4-FFF2-40B4-BE49-F238E27FC236}">
                <a16:creationId xmlns:a16="http://schemas.microsoft.com/office/drawing/2014/main" id="{D3DFC790-74D8-C242-8962-E1A5B72ED678}"/>
              </a:ext>
            </a:extLst>
          </p:cNvPr>
          <p:cNvGrpSpPr/>
          <p:nvPr/>
        </p:nvGrpSpPr>
        <p:grpSpPr>
          <a:xfrm rot="4009312">
            <a:off x="6288374" y="3616081"/>
            <a:ext cx="1076092" cy="463943"/>
            <a:chOff x="7320136" y="2605018"/>
            <a:chExt cx="1076092" cy="463943"/>
          </a:xfrm>
        </p:grpSpPr>
        <p:cxnSp>
          <p:nvCxnSpPr>
            <p:cNvPr id="152" name="Connettore 1 151">
              <a:extLst>
                <a:ext uri="{FF2B5EF4-FFF2-40B4-BE49-F238E27FC236}">
                  <a16:creationId xmlns:a16="http://schemas.microsoft.com/office/drawing/2014/main" id="{E9F62E89-89A6-FD4E-AA1E-D78F6F5809D6}"/>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Connettore 1 152">
              <a:extLst>
                <a:ext uri="{FF2B5EF4-FFF2-40B4-BE49-F238E27FC236}">
                  <a16:creationId xmlns:a16="http://schemas.microsoft.com/office/drawing/2014/main" id="{C0F8F827-2654-224A-AB89-A52913B28402}"/>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Connettore 1 153">
              <a:extLst>
                <a:ext uri="{FF2B5EF4-FFF2-40B4-BE49-F238E27FC236}">
                  <a16:creationId xmlns:a16="http://schemas.microsoft.com/office/drawing/2014/main" id="{C18460EE-D2B9-1F4E-ABA5-957EF7119AEE}"/>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Connettore 1 154">
              <a:extLst>
                <a:ext uri="{FF2B5EF4-FFF2-40B4-BE49-F238E27FC236}">
                  <a16:creationId xmlns:a16="http://schemas.microsoft.com/office/drawing/2014/main" id="{AAF99593-01D2-754D-81AA-ABA359F0E5DD}"/>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Connettore 1 155">
              <a:extLst>
                <a:ext uri="{FF2B5EF4-FFF2-40B4-BE49-F238E27FC236}">
                  <a16:creationId xmlns:a16="http://schemas.microsoft.com/office/drawing/2014/main" id="{5AEA91BF-F606-2242-AED0-66D6D9609D77}"/>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Connettore 1 156">
              <a:extLst>
                <a:ext uri="{FF2B5EF4-FFF2-40B4-BE49-F238E27FC236}">
                  <a16:creationId xmlns:a16="http://schemas.microsoft.com/office/drawing/2014/main" id="{F1029F14-BAE9-5A4A-91CA-94AA4B351518}"/>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Connettore 1 157">
              <a:extLst>
                <a:ext uri="{FF2B5EF4-FFF2-40B4-BE49-F238E27FC236}">
                  <a16:creationId xmlns:a16="http://schemas.microsoft.com/office/drawing/2014/main" id="{DA7C453F-3F05-4D41-8010-A4A44DB365FE}"/>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Connettore 1 158">
              <a:extLst>
                <a:ext uri="{FF2B5EF4-FFF2-40B4-BE49-F238E27FC236}">
                  <a16:creationId xmlns:a16="http://schemas.microsoft.com/office/drawing/2014/main" id="{F3DD9D3D-D1EF-4047-8128-84AD6EF28C48}"/>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0" name="Gruppo 159">
            <a:extLst>
              <a:ext uri="{FF2B5EF4-FFF2-40B4-BE49-F238E27FC236}">
                <a16:creationId xmlns:a16="http://schemas.microsoft.com/office/drawing/2014/main" id="{6324BF0A-A6D8-B648-961A-01A485931C3E}"/>
              </a:ext>
            </a:extLst>
          </p:cNvPr>
          <p:cNvGrpSpPr/>
          <p:nvPr/>
        </p:nvGrpSpPr>
        <p:grpSpPr>
          <a:xfrm rot="11448445">
            <a:off x="5702712" y="4308953"/>
            <a:ext cx="1076092" cy="463943"/>
            <a:chOff x="7320136" y="2605018"/>
            <a:chExt cx="1076092" cy="463943"/>
          </a:xfrm>
        </p:grpSpPr>
        <p:cxnSp>
          <p:nvCxnSpPr>
            <p:cNvPr id="161" name="Connettore 1 160">
              <a:extLst>
                <a:ext uri="{FF2B5EF4-FFF2-40B4-BE49-F238E27FC236}">
                  <a16:creationId xmlns:a16="http://schemas.microsoft.com/office/drawing/2014/main" id="{F8B81B07-1EC7-924C-88CC-99330818CDF8}"/>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Connettore 1 161">
              <a:extLst>
                <a:ext uri="{FF2B5EF4-FFF2-40B4-BE49-F238E27FC236}">
                  <a16:creationId xmlns:a16="http://schemas.microsoft.com/office/drawing/2014/main" id="{4913835A-29A9-5F41-821C-B47E16014BD3}"/>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Connettore 1 162">
              <a:extLst>
                <a:ext uri="{FF2B5EF4-FFF2-40B4-BE49-F238E27FC236}">
                  <a16:creationId xmlns:a16="http://schemas.microsoft.com/office/drawing/2014/main" id="{64796298-EE90-574C-AD9C-D2B84ACD9FE8}"/>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Connettore 1 163">
              <a:extLst>
                <a:ext uri="{FF2B5EF4-FFF2-40B4-BE49-F238E27FC236}">
                  <a16:creationId xmlns:a16="http://schemas.microsoft.com/office/drawing/2014/main" id="{F34A2038-F5AA-6C4A-8EAC-74C528C5AFF1}"/>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Connettore 1 164">
              <a:extLst>
                <a:ext uri="{FF2B5EF4-FFF2-40B4-BE49-F238E27FC236}">
                  <a16:creationId xmlns:a16="http://schemas.microsoft.com/office/drawing/2014/main" id="{F6BEA0CE-D764-E143-AA1D-CCBEFBEAFC21}"/>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Connettore 1 165">
              <a:extLst>
                <a:ext uri="{FF2B5EF4-FFF2-40B4-BE49-F238E27FC236}">
                  <a16:creationId xmlns:a16="http://schemas.microsoft.com/office/drawing/2014/main" id="{EAB24A15-15E6-DB46-8990-956AFB209882}"/>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Connettore 1 166">
              <a:extLst>
                <a:ext uri="{FF2B5EF4-FFF2-40B4-BE49-F238E27FC236}">
                  <a16:creationId xmlns:a16="http://schemas.microsoft.com/office/drawing/2014/main" id="{46B8B3E4-62DC-5E47-AC9C-58A658E63C26}"/>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Connettore 1 167">
              <a:extLst>
                <a:ext uri="{FF2B5EF4-FFF2-40B4-BE49-F238E27FC236}">
                  <a16:creationId xmlns:a16="http://schemas.microsoft.com/office/drawing/2014/main" id="{465E7F29-D77A-A140-AF27-13F4B23014C2}"/>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uppo 168">
            <a:extLst>
              <a:ext uri="{FF2B5EF4-FFF2-40B4-BE49-F238E27FC236}">
                <a16:creationId xmlns:a16="http://schemas.microsoft.com/office/drawing/2014/main" id="{B04AEE9A-CD9D-6540-B80B-0140B298ACD2}"/>
              </a:ext>
            </a:extLst>
          </p:cNvPr>
          <p:cNvGrpSpPr/>
          <p:nvPr/>
        </p:nvGrpSpPr>
        <p:grpSpPr>
          <a:xfrm rot="7834154">
            <a:off x="5382318" y="3389289"/>
            <a:ext cx="1076092" cy="463943"/>
            <a:chOff x="7320136" y="2605018"/>
            <a:chExt cx="1076092" cy="463943"/>
          </a:xfrm>
        </p:grpSpPr>
        <p:cxnSp>
          <p:nvCxnSpPr>
            <p:cNvPr id="170" name="Connettore 1 169">
              <a:extLst>
                <a:ext uri="{FF2B5EF4-FFF2-40B4-BE49-F238E27FC236}">
                  <a16:creationId xmlns:a16="http://schemas.microsoft.com/office/drawing/2014/main" id="{DA053756-8112-F14B-A8F4-FE6B96EBA8B8}"/>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Connettore 1 170">
              <a:extLst>
                <a:ext uri="{FF2B5EF4-FFF2-40B4-BE49-F238E27FC236}">
                  <a16:creationId xmlns:a16="http://schemas.microsoft.com/office/drawing/2014/main" id="{844110E3-3254-5244-9C31-9B2FBD6D91E4}"/>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Connettore 1 171">
              <a:extLst>
                <a:ext uri="{FF2B5EF4-FFF2-40B4-BE49-F238E27FC236}">
                  <a16:creationId xmlns:a16="http://schemas.microsoft.com/office/drawing/2014/main" id="{EFE9841E-2EF4-5245-A759-4171D0694DCC}"/>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Connettore 1 172">
              <a:extLst>
                <a:ext uri="{FF2B5EF4-FFF2-40B4-BE49-F238E27FC236}">
                  <a16:creationId xmlns:a16="http://schemas.microsoft.com/office/drawing/2014/main" id="{832E904A-692E-2A4A-A3AC-905DB2B3E3F3}"/>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Connettore 1 173">
              <a:extLst>
                <a:ext uri="{FF2B5EF4-FFF2-40B4-BE49-F238E27FC236}">
                  <a16:creationId xmlns:a16="http://schemas.microsoft.com/office/drawing/2014/main" id="{D5346114-B875-DF41-8865-E7B1E07EE163}"/>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Connettore 1 174">
              <a:extLst>
                <a:ext uri="{FF2B5EF4-FFF2-40B4-BE49-F238E27FC236}">
                  <a16:creationId xmlns:a16="http://schemas.microsoft.com/office/drawing/2014/main" id="{F16447E0-3133-554A-AF85-875E7B9C872C}"/>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Connettore 1 175">
              <a:extLst>
                <a:ext uri="{FF2B5EF4-FFF2-40B4-BE49-F238E27FC236}">
                  <a16:creationId xmlns:a16="http://schemas.microsoft.com/office/drawing/2014/main" id="{2B783F1A-18A3-6C4D-B37D-57400F64ADCF}"/>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Connettore 1 176">
              <a:extLst>
                <a:ext uri="{FF2B5EF4-FFF2-40B4-BE49-F238E27FC236}">
                  <a16:creationId xmlns:a16="http://schemas.microsoft.com/office/drawing/2014/main" id="{DEA42921-D277-9E4B-BA1D-F00C94CCF36B}"/>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Gruppo 177">
            <a:extLst>
              <a:ext uri="{FF2B5EF4-FFF2-40B4-BE49-F238E27FC236}">
                <a16:creationId xmlns:a16="http://schemas.microsoft.com/office/drawing/2014/main" id="{8CCAD1AA-9C26-FC4A-A98A-95BE958FD2B9}"/>
              </a:ext>
            </a:extLst>
          </p:cNvPr>
          <p:cNvGrpSpPr/>
          <p:nvPr/>
        </p:nvGrpSpPr>
        <p:grpSpPr>
          <a:xfrm rot="8608730">
            <a:off x="4107539" y="4701914"/>
            <a:ext cx="1076092" cy="463943"/>
            <a:chOff x="7320136" y="2605018"/>
            <a:chExt cx="1076092" cy="463943"/>
          </a:xfrm>
        </p:grpSpPr>
        <p:cxnSp>
          <p:nvCxnSpPr>
            <p:cNvPr id="179" name="Connettore 1 178">
              <a:extLst>
                <a:ext uri="{FF2B5EF4-FFF2-40B4-BE49-F238E27FC236}">
                  <a16:creationId xmlns:a16="http://schemas.microsoft.com/office/drawing/2014/main" id="{8D563F8B-6394-3C4F-A32B-D905078AD3F4}"/>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Connettore 1 179">
              <a:extLst>
                <a:ext uri="{FF2B5EF4-FFF2-40B4-BE49-F238E27FC236}">
                  <a16:creationId xmlns:a16="http://schemas.microsoft.com/office/drawing/2014/main" id="{5BD67C7E-F5B2-114C-B6D2-426DA85A09B1}"/>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Connettore 1 180">
              <a:extLst>
                <a:ext uri="{FF2B5EF4-FFF2-40B4-BE49-F238E27FC236}">
                  <a16:creationId xmlns:a16="http://schemas.microsoft.com/office/drawing/2014/main" id="{D3F34D76-DEAA-B740-8E5B-DA2EE9E7C89D}"/>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Connettore 1 181">
              <a:extLst>
                <a:ext uri="{FF2B5EF4-FFF2-40B4-BE49-F238E27FC236}">
                  <a16:creationId xmlns:a16="http://schemas.microsoft.com/office/drawing/2014/main" id="{7865BD56-25DA-9740-B71D-BEAC8DF4D0FB}"/>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Connettore 1 182">
              <a:extLst>
                <a:ext uri="{FF2B5EF4-FFF2-40B4-BE49-F238E27FC236}">
                  <a16:creationId xmlns:a16="http://schemas.microsoft.com/office/drawing/2014/main" id="{D03F1783-C13C-4946-8DB1-52B0311E7DD3}"/>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Connettore 1 183">
              <a:extLst>
                <a:ext uri="{FF2B5EF4-FFF2-40B4-BE49-F238E27FC236}">
                  <a16:creationId xmlns:a16="http://schemas.microsoft.com/office/drawing/2014/main" id="{6F989CF8-4768-BC40-9630-04D146449E61}"/>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Connettore 1 184">
              <a:extLst>
                <a:ext uri="{FF2B5EF4-FFF2-40B4-BE49-F238E27FC236}">
                  <a16:creationId xmlns:a16="http://schemas.microsoft.com/office/drawing/2014/main" id="{507B9AD4-0EC1-7446-AE1A-3D41A5CDA29C}"/>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Connettore 1 185">
              <a:extLst>
                <a:ext uri="{FF2B5EF4-FFF2-40B4-BE49-F238E27FC236}">
                  <a16:creationId xmlns:a16="http://schemas.microsoft.com/office/drawing/2014/main" id="{614242CB-ED79-3E4B-826D-8AB81F656AB1}"/>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87" name="Gruppo 186">
            <a:extLst>
              <a:ext uri="{FF2B5EF4-FFF2-40B4-BE49-F238E27FC236}">
                <a16:creationId xmlns:a16="http://schemas.microsoft.com/office/drawing/2014/main" id="{F0DDE06F-39BB-CC43-A7BC-9E54DF3C3C58}"/>
              </a:ext>
            </a:extLst>
          </p:cNvPr>
          <p:cNvGrpSpPr/>
          <p:nvPr/>
        </p:nvGrpSpPr>
        <p:grpSpPr>
          <a:xfrm rot="2266941">
            <a:off x="4271708" y="3654992"/>
            <a:ext cx="869245" cy="374764"/>
            <a:chOff x="7320136" y="2605018"/>
            <a:chExt cx="1076092" cy="463943"/>
          </a:xfrm>
        </p:grpSpPr>
        <p:cxnSp>
          <p:nvCxnSpPr>
            <p:cNvPr id="188" name="Connettore 1 187">
              <a:extLst>
                <a:ext uri="{FF2B5EF4-FFF2-40B4-BE49-F238E27FC236}">
                  <a16:creationId xmlns:a16="http://schemas.microsoft.com/office/drawing/2014/main" id="{8E0FA171-0915-5045-A107-9CC6994F5537}"/>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Connettore 1 188">
              <a:extLst>
                <a:ext uri="{FF2B5EF4-FFF2-40B4-BE49-F238E27FC236}">
                  <a16:creationId xmlns:a16="http://schemas.microsoft.com/office/drawing/2014/main" id="{ECEBDCF3-7A70-D541-A3DD-DB7F7546DF01}"/>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Connettore 1 189">
              <a:extLst>
                <a:ext uri="{FF2B5EF4-FFF2-40B4-BE49-F238E27FC236}">
                  <a16:creationId xmlns:a16="http://schemas.microsoft.com/office/drawing/2014/main" id="{EE6AE940-4CB7-0F40-A368-2F8234D991C0}"/>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Connettore 1 190">
              <a:extLst>
                <a:ext uri="{FF2B5EF4-FFF2-40B4-BE49-F238E27FC236}">
                  <a16:creationId xmlns:a16="http://schemas.microsoft.com/office/drawing/2014/main" id="{7BA01FE2-7312-D940-A1C6-9D9056237B4F}"/>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2" name="Connettore 1 191">
              <a:extLst>
                <a:ext uri="{FF2B5EF4-FFF2-40B4-BE49-F238E27FC236}">
                  <a16:creationId xmlns:a16="http://schemas.microsoft.com/office/drawing/2014/main" id="{E59B43E1-0F6C-6E44-AF75-1698D42C1181}"/>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3" name="Connettore 1 192">
              <a:extLst>
                <a:ext uri="{FF2B5EF4-FFF2-40B4-BE49-F238E27FC236}">
                  <a16:creationId xmlns:a16="http://schemas.microsoft.com/office/drawing/2014/main" id="{79581204-4FD7-7B43-9DEB-226AA998ED3D}"/>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4" name="Connettore 1 193">
              <a:extLst>
                <a:ext uri="{FF2B5EF4-FFF2-40B4-BE49-F238E27FC236}">
                  <a16:creationId xmlns:a16="http://schemas.microsoft.com/office/drawing/2014/main" id="{D438D359-003F-7F41-A795-CB2C4B583C7A}"/>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5" name="Connettore 1 194">
              <a:extLst>
                <a:ext uri="{FF2B5EF4-FFF2-40B4-BE49-F238E27FC236}">
                  <a16:creationId xmlns:a16="http://schemas.microsoft.com/office/drawing/2014/main" id="{16F7DFA7-24CC-844F-989B-D9862814ADE5}"/>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96" name="Gruppo 195">
            <a:extLst>
              <a:ext uri="{FF2B5EF4-FFF2-40B4-BE49-F238E27FC236}">
                <a16:creationId xmlns:a16="http://schemas.microsoft.com/office/drawing/2014/main" id="{3C67CDC1-29F5-7E4C-8309-61B4E58FF14F}"/>
              </a:ext>
            </a:extLst>
          </p:cNvPr>
          <p:cNvGrpSpPr/>
          <p:nvPr/>
        </p:nvGrpSpPr>
        <p:grpSpPr>
          <a:xfrm rot="12707707">
            <a:off x="4037215" y="5579238"/>
            <a:ext cx="1076092" cy="463943"/>
            <a:chOff x="7320136" y="2605018"/>
            <a:chExt cx="1076092" cy="463943"/>
          </a:xfrm>
        </p:grpSpPr>
        <p:cxnSp>
          <p:nvCxnSpPr>
            <p:cNvPr id="197" name="Connettore 1 196">
              <a:extLst>
                <a:ext uri="{FF2B5EF4-FFF2-40B4-BE49-F238E27FC236}">
                  <a16:creationId xmlns:a16="http://schemas.microsoft.com/office/drawing/2014/main" id="{4DBE6F3F-985B-6D44-9386-9C4388A80F99}"/>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8" name="Connettore 1 197">
              <a:extLst>
                <a:ext uri="{FF2B5EF4-FFF2-40B4-BE49-F238E27FC236}">
                  <a16:creationId xmlns:a16="http://schemas.microsoft.com/office/drawing/2014/main" id="{16A6AAFE-E415-074E-BE36-AEAF541D17F2}"/>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9" name="Connettore 1 198">
              <a:extLst>
                <a:ext uri="{FF2B5EF4-FFF2-40B4-BE49-F238E27FC236}">
                  <a16:creationId xmlns:a16="http://schemas.microsoft.com/office/drawing/2014/main" id="{F3F80CA3-222C-3346-9975-6326C3A0E1DC}"/>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0" name="Connettore 1 199">
              <a:extLst>
                <a:ext uri="{FF2B5EF4-FFF2-40B4-BE49-F238E27FC236}">
                  <a16:creationId xmlns:a16="http://schemas.microsoft.com/office/drawing/2014/main" id="{EEFB8580-6ECB-4F4E-AB69-C6240CF882AF}"/>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1" name="Connettore 1 200">
              <a:extLst>
                <a:ext uri="{FF2B5EF4-FFF2-40B4-BE49-F238E27FC236}">
                  <a16:creationId xmlns:a16="http://schemas.microsoft.com/office/drawing/2014/main" id="{FFF91AB2-A68A-0C44-A5B5-C57AEE2570C8}"/>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2" name="Connettore 1 201">
              <a:extLst>
                <a:ext uri="{FF2B5EF4-FFF2-40B4-BE49-F238E27FC236}">
                  <a16:creationId xmlns:a16="http://schemas.microsoft.com/office/drawing/2014/main" id="{B1DB409F-E57D-1244-8DE0-451D8F429C63}"/>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3" name="Connettore 1 202">
              <a:extLst>
                <a:ext uri="{FF2B5EF4-FFF2-40B4-BE49-F238E27FC236}">
                  <a16:creationId xmlns:a16="http://schemas.microsoft.com/office/drawing/2014/main" id="{A424B5AB-A9EC-064A-9AE2-027A226B17BA}"/>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4" name="Connettore 1 203">
              <a:extLst>
                <a:ext uri="{FF2B5EF4-FFF2-40B4-BE49-F238E27FC236}">
                  <a16:creationId xmlns:a16="http://schemas.microsoft.com/office/drawing/2014/main" id="{4E4FFA2C-0FAF-6A48-987A-D5CB28B3C82B}"/>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5" name="Gruppo 204">
            <a:extLst>
              <a:ext uri="{FF2B5EF4-FFF2-40B4-BE49-F238E27FC236}">
                <a16:creationId xmlns:a16="http://schemas.microsoft.com/office/drawing/2014/main" id="{45B27903-DCA0-B34A-9F7D-BADF9E470688}"/>
              </a:ext>
            </a:extLst>
          </p:cNvPr>
          <p:cNvGrpSpPr/>
          <p:nvPr/>
        </p:nvGrpSpPr>
        <p:grpSpPr>
          <a:xfrm rot="16040332">
            <a:off x="4842677" y="5002148"/>
            <a:ext cx="1076092" cy="463943"/>
            <a:chOff x="7320136" y="2605018"/>
            <a:chExt cx="1076092" cy="463943"/>
          </a:xfrm>
        </p:grpSpPr>
        <p:cxnSp>
          <p:nvCxnSpPr>
            <p:cNvPr id="206" name="Connettore 1 205">
              <a:extLst>
                <a:ext uri="{FF2B5EF4-FFF2-40B4-BE49-F238E27FC236}">
                  <a16:creationId xmlns:a16="http://schemas.microsoft.com/office/drawing/2014/main" id="{5C6FA9CA-CFDF-C64E-857B-4CF7A174F9FD}"/>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7" name="Connettore 1 206">
              <a:extLst>
                <a:ext uri="{FF2B5EF4-FFF2-40B4-BE49-F238E27FC236}">
                  <a16:creationId xmlns:a16="http://schemas.microsoft.com/office/drawing/2014/main" id="{FCC007D9-B2F5-3748-8C9B-EC2EE999DC81}"/>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Connettore 1 207">
              <a:extLst>
                <a:ext uri="{FF2B5EF4-FFF2-40B4-BE49-F238E27FC236}">
                  <a16:creationId xmlns:a16="http://schemas.microsoft.com/office/drawing/2014/main" id="{67E53850-4596-2348-A70A-E62FF24F893F}"/>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9" name="Connettore 1 208">
              <a:extLst>
                <a:ext uri="{FF2B5EF4-FFF2-40B4-BE49-F238E27FC236}">
                  <a16:creationId xmlns:a16="http://schemas.microsoft.com/office/drawing/2014/main" id="{F35253F6-DEA7-AE41-98F3-E2F12334CDE8}"/>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Connettore 1 209">
              <a:extLst>
                <a:ext uri="{FF2B5EF4-FFF2-40B4-BE49-F238E27FC236}">
                  <a16:creationId xmlns:a16="http://schemas.microsoft.com/office/drawing/2014/main" id="{CAB3598C-6E60-D743-9235-8E4D99C44C5C}"/>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1" name="Connettore 1 210">
              <a:extLst>
                <a:ext uri="{FF2B5EF4-FFF2-40B4-BE49-F238E27FC236}">
                  <a16:creationId xmlns:a16="http://schemas.microsoft.com/office/drawing/2014/main" id="{C311ED57-C686-4841-A26F-D20FC7503FD9}"/>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2" name="Connettore 1 211">
              <a:extLst>
                <a:ext uri="{FF2B5EF4-FFF2-40B4-BE49-F238E27FC236}">
                  <a16:creationId xmlns:a16="http://schemas.microsoft.com/office/drawing/2014/main" id="{688F5742-2ADF-6E4E-88FD-3F8B0DDDCEC9}"/>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Connettore 1 212">
              <a:extLst>
                <a:ext uri="{FF2B5EF4-FFF2-40B4-BE49-F238E27FC236}">
                  <a16:creationId xmlns:a16="http://schemas.microsoft.com/office/drawing/2014/main" id="{ADCF0ACB-8D70-2B4F-846F-DC776DA58255}"/>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4" name="Gruppo 213">
            <a:extLst>
              <a:ext uri="{FF2B5EF4-FFF2-40B4-BE49-F238E27FC236}">
                <a16:creationId xmlns:a16="http://schemas.microsoft.com/office/drawing/2014/main" id="{D65AC718-131F-A248-863A-7587DC1E3FFF}"/>
              </a:ext>
            </a:extLst>
          </p:cNvPr>
          <p:cNvGrpSpPr/>
          <p:nvPr/>
        </p:nvGrpSpPr>
        <p:grpSpPr>
          <a:xfrm>
            <a:off x="5871840" y="5935496"/>
            <a:ext cx="1076092" cy="463943"/>
            <a:chOff x="7320136" y="2605018"/>
            <a:chExt cx="1076092" cy="463943"/>
          </a:xfrm>
        </p:grpSpPr>
        <p:cxnSp>
          <p:nvCxnSpPr>
            <p:cNvPr id="215" name="Connettore 1 214">
              <a:extLst>
                <a:ext uri="{FF2B5EF4-FFF2-40B4-BE49-F238E27FC236}">
                  <a16:creationId xmlns:a16="http://schemas.microsoft.com/office/drawing/2014/main" id="{7E2F05B9-C76B-4E4C-81D4-552DD62CEB39}"/>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Connettore 1 215">
              <a:extLst>
                <a:ext uri="{FF2B5EF4-FFF2-40B4-BE49-F238E27FC236}">
                  <a16:creationId xmlns:a16="http://schemas.microsoft.com/office/drawing/2014/main" id="{09D040FD-6423-5A49-8DB1-CEA0A801EC21}"/>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7" name="Connettore 1 216">
              <a:extLst>
                <a:ext uri="{FF2B5EF4-FFF2-40B4-BE49-F238E27FC236}">
                  <a16:creationId xmlns:a16="http://schemas.microsoft.com/office/drawing/2014/main" id="{57348B11-9331-E648-AED3-34A1F6C5049E}"/>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8" name="Connettore 1 217">
              <a:extLst>
                <a:ext uri="{FF2B5EF4-FFF2-40B4-BE49-F238E27FC236}">
                  <a16:creationId xmlns:a16="http://schemas.microsoft.com/office/drawing/2014/main" id="{9AA5AAE2-2961-304B-861D-F175090F7C23}"/>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9" name="Connettore 1 218">
              <a:extLst>
                <a:ext uri="{FF2B5EF4-FFF2-40B4-BE49-F238E27FC236}">
                  <a16:creationId xmlns:a16="http://schemas.microsoft.com/office/drawing/2014/main" id="{EF32B38B-FAC1-2B4F-8BE3-DE6FF68A0EA2}"/>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0" name="Connettore 1 219">
              <a:extLst>
                <a:ext uri="{FF2B5EF4-FFF2-40B4-BE49-F238E27FC236}">
                  <a16:creationId xmlns:a16="http://schemas.microsoft.com/office/drawing/2014/main" id="{FA681793-ACFB-2F41-A429-A1D6E01E87F8}"/>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1" name="Connettore 1 220">
              <a:extLst>
                <a:ext uri="{FF2B5EF4-FFF2-40B4-BE49-F238E27FC236}">
                  <a16:creationId xmlns:a16="http://schemas.microsoft.com/office/drawing/2014/main" id="{804C0B27-7CF9-2045-BA59-F6E42ECC6ED1}"/>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2" name="Connettore 1 221">
              <a:extLst>
                <a:ext uri="{FF2B5EF4-FFF2-40B4-BE49-F238E27FC236}">
                  <a16:creationId xmlns:a16="http://schemas.microsoft.com/office/drawing/2014/main" id="{33A373AD-26F6-3849-A89A-25E6A476FFD4}"/>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23" name="Gruppo 222">
            <a:extLst>
              <a:ext uri="{FF2B5EF4-FFF2-40B4-BE49-F238E27FC236}">
                <a16:creationId xmlns:a16="http://schemas.microsoft.com/office/drawing/2014/main" id="{B350ABB4-B54E-E646-85FD-049EC46078EC}"/>
              </a:ext>
            </a:extLst>
          </p:cNvPr>
          <p:cNvGrpSpPr/>
          <p:nvPr/>
        </p:nvGrpSpPr>
        <p:grpSpPr>
          <a:xfrm rot="5067265">
            <a:off x="6865292" y="5274638"/>
            <a:ext cx="770992" cy="332403"/>
            <a:chOff x="7320136" y="2605018"/>
            <a:chExt cx="1076092" cy="463943"/>
          </a:xfrm>
        </p:grpSpPr>
        <p:cxnSp>
          <p:nvCxnSpPr>
            <p:cNvPr id="224" name="Connettore 1 223">
              <a:extLst>
                <a:ext uri="{FF2B5EF4-FFF2-40B4-BE49-F238E27FC236}">
                  <a16:creationId xmlns:a16="http://schemas.microsoft.com/office/drawing/2014/main" id="{9087297B-3CA0-1244-86E0-B7ABFD0A4399}"/>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5" name="Connettore 1 224">
              <a:extLst>
                <a:ext uri="{FF2B5EF4-FFF2-40B4-BE49-F238E27FC236}">
                  <a16:creationId xmlns:a16="http://schemas.microsoft.com/office/drawing/2014/main" id="{6E8CD147-0C96-3549-87E3-0D3CE9C7C78A}"/>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6" name="Connettore 1 225">
              <a:extLst>
                <a:ext uri="{FF2B5EF4-FFF2-40B4-BE49-F238E27FC236}">
                  <a16:creationId xmlns:a16="http://schemas.microsoft.com/office/drawing/2014/main" id="{1235F5E2-2777-1E47-B90F-DB183BE4A8E3}"/>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7" name="Connettore 1 226">
              <a:extLst>
                <a:ext uri="{FF2B5EF4-FFF2-40B4-BE49-F238E27FC236}">
                  <a16:creationId xmlns:a16="http://schemas.microsoft.com/office/drawing/2014/main" id="{72715B1F-28E3-4C43-9341-5F9F99509CFE}"/>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8" name="Connettore 1 227">
              <a:extLst>
                <a:ext uri="{FF2B5EF4-FFF2-40B4-BE49-F238E27FC236}">
                  <a16:creationId xmlns:a16="http://schemas.microsoft.com/office/drawing/2014/main" id="{2427BB71-62D9-0C47-8113-73B3297E8AE3}"/>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9" name="Connettore 1 228">
              <a:extLst>
                <a:ext uri="{FF2B5EF4-FFF2-40B4-BE49-F238E27FC236}">
                  <a16:creationId xmlns:a16="http://schemas.microsoft.com/office/drawing/2014/main" id="{0A42B4D8-A213-9A48-86DD-2D4408400157}"/>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0" name="Connettore 1 229">
              <a:extLst>
                <a:ext uri="{FF2B5EF4-FFF2-40B4-BE49-F238E27FC236}">
                  <a16:creationId xmlns:a16="http://schemas.microsoft.com/office/drawing/2014/main" id="{620B3F4F-8223-A347-9EBD-B139AEEAFA4B}"/>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1" name="Connettore 1 230">
              <a:extLst>
                <a:ext uri="{FF2B5EF4-FFF2-40B4-BE49-F238E27FC236}">
                  <a16:creationId xmlns:a16="http://schemas.microsoft.com/office/drawing/2014/main" id="{7CE9C4FB-8EEA-2C45-9757-3C2904B022CE}"/>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32" name="Gruppo 231">
            <a:extLst>
              <a:ext uri="{FF2B5EF4-FFF2-40B4-BE49-F238E27FC236}">
                <a16:creationId xmlns:a16="http://schemas.microsoft.com/office/drawing/2014/main" id="{97263C7A-9761-F94C-8F96-22E1313B3BCD}"/>
              </a:ext>
            </a:extLst>
          </p:cNvPr>
          <p:cNvGrpSpPr/>
          <p:nvPr/>
        </p:nvGrpSpPr>
        <p:grpSpPr>
          <a:xfrm rot="4453173">
            <a:off x="8127590" y="3791734"/>
            <a:ext cx="1076092" cy="463943"/>
            <a:chOff x="7320136" y="2605018"/>
            <a:chExt cx="1076092" cy="463943"/>
          </a:xfrm>
        </p:grpSpPr>
        <p:cxnSp>
          <p:nvCxnSpPr>
            <p:cNvPr id="233" name="Connettore 1 232">
              <a:extLst>
                <a:ext uri="{FF2B5EF4-FFF2-40B4-BE49-F238E27FC236}">
                  <a16:creationId xmlns:a16="http://schemas.microsoft.com/office/drawing/2014/main" id="{35B7C0DC-B4A5-C144-99AA-C8B6AB97320C}"/>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4" name="Connettore 1 233">
              <a:extLst>
                <a:ext uri="{FF2B5EF4-FFF2-40B4-BE49-F238E27FC236}">
                  <a16:creationId xmlns:a16="http://schemas.microsoft.com/office/drawing/2014/main" id="{6B2EC5EA-1E29-0141-9A30-74DE36F7121B}"/>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5" name="Connettore 1 234">
              <a:extLst>
                <a:ext uri="{FF2B5EF4-FFF2-40B4-BE49-F238E27FC236}">
                  <a16:creationId xmlns:a16="http://schemas.microsoft.com/office/drawing/2014/main" id="{3619B663-D48E-914A-AFC3-5651CD81CCDF}"/>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6" name="Connettore 1 235">
              <a:extLst>
                <a:ext uri="{FF2B5EF4-FFF2-40B4-BE49-F238E27FC236}">
                  <a16:creationId xmlns:a16="http://schemas.microsoft.com/office/drawing/2014/main" id="{F80359AE-96D7-A646-ACFA-FB9DE997DA28}"/>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7" name="Connettore 1 236">
              <a:extLst>
                <a:ext uri="{FF2B5EF4-FFF2-40B4-BE49-F238E27FC236}">
                  <a16:creationId xmlns:a16="http://schemas.microsoft.com/office/drawing/2014/main" id="{B3C9A500-1B4B-704B-BA74-CF1C2E161606}"/>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8" name="Connettore 1 237">
              <a:extLst>
                <a:ext uri="{FF2B5EF4-FFF2-40B4-BE49-F238E27FC236}">
                  <a16:creationId xmlns:a16="http://schemas.microsoft.com/office/drawing/2014/main" id="{D51D233C-F81F-3C44-A4F9-4D484D8A4D9C}"/>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9" name="Connettore 1 238">
              <a:extLst>
                <a:ext uri="{FF2B5EF4-FFF2-40B4-BE49-F238E27FC236}">
                  <a16:creationId xmlns:a16="http://schemas.microsoft.com/office/drawing/2014/main" id="{2C906E5D-0F11-A148-8E8B-0D3624E88243}"/>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0" name="Connettore 1 239">
              <a:extLst>
                <a:ext uri="{FF2B5EF4-FFF2-40B4-BE49-F238E27FC236}">
                  <a16:creationId xmlns:a16="http://schemas.microsoft.com/office/drawing/2014/main" id="{0F60584B-3012-D84D-832C-2D446C787A0C}"/>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41" name="Gruppo 240">
            <a:extLst>
              <a:ext uri="{FF2B5EF4-FFF2-40B4-BE49-F238E27FC236}">
                <a16:creationId xmlns:a16="http://schemas.microsoft.com/office/drawing/2014/main" id="{3F04714F-CA72-2E4B-A776-03B264CCA419}"/>
              </a:ext>
            </a:extLst>
          </p:cNvPr>
          <p:cNvGrpSpPr/>
          <p:nvPr/>
        </p:nvGrpSpPr>
        <p:grpSpPr>
          <a:xfrm rot="704477">
            <a:off x="7564291" y="4634790"/>
            <a:ext cx="1076092" cy="463943"/>
            <a:chOff x="7320136" y="2605018"/>
            <a:chExt cx="1076092" cy="463943"/>
          </a:xfrm>
        </p:grpSpPr>
        <p:cxnSp>
          <p:nvCxnSpPr>
            <p:cNvPr id="242" name="Connettore 1 241">
              <a:extLst>
                <a:ext uri="{FF2B5EF4-FFF2-40B4-BE49-F238E27FC236}">
                  <a16:creationId xmlns:a16="http://schemas.microsoft.com/office/drawing/2014/main" id="{4860BE48-2CE2-E147-B4CF-F7FA3B700C94}"/>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3" name="Connettore 1 242">
              <a:extLst>
                <a:ext uri="{FF2B5EF4-FFF2-40B4-BE49-F238E27FC236}">
                  <a16:creationId xmlns:a16="http://schemas.microsoft.com/office/drawing/2014/main" id="{DD3D023D-035E-4B4D-89D8-CBF8F8989DCB}"/>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4" name="Connettore 1 243">
              <a:extLst>
                <a:ext uri="{FF2B5EF4-FFF2-40B4-BE49-F238E27FC236}">
                  <a16:creationId xmlns:a16="http://schemas.microsoft.com/office/drawing/2014/main" id="{43BF449F-66A0-744E-AA47-A49BE53E00E5}"/>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5" name="Connettore 1 244">
              <a:extLst>
                <a:ext uri="{FF2B5EF4-FFF2-40B4-BE49-F238E27FC236}">
                  <a16:creationId xmlns:a16="http://schemas.microsoft.com/office/drawing/2014/main" id="{C60E1596-E6D4-534B-BD10-AC83293930E9}"/>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6" name="Connettore 1 245">
              <a:extLst>
                <a:ext uri="{FF2B5EF4-FFF2-40B4-BE49-F238E27FC236}">
                  <a16:creationId xmlns:a16="http://schemas.microsoft.com/office/drawing/2014/main" id="{6BF6783B-BDDB-7E41-B063-0883C12D1DA3}"/>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7" name="Connettore 1 246">
              <a:extLst>
                <a:ext uri="{FF2B5EF4-FFF2-40B4-BE49-F238E27FC236}">
                  <a16:creationId xmlns:a16="http://schemas.microsoft.com/office/drawing/2014/main" id="{6B07659F-37AC-D14F-B60A-B5CBF06A4C64}"/>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8" name="Connettore 1 247">
              <a:extLst>
                <a:ext uri="{FF2B5EF4-FFF2-40B4-BE49-F238E27FC236}">
                  <a16:creationId xmlns:a16="http://schemas.microsoft.com/office/drawing/2014/main" id="{6A78F5E5-A909-5F47-9388-37FBA845360C}"/>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9" name="Connettore 1 248">
              <a:extLst>
                <a:ext uri="{FF2B5EF4-FFF2-40B4-BE49-F238E27FC236}">
                  <a16:creationId xmlns:a16="http://schemas.microsoft.com/office/drawing/2014/main" id="{065F7E75-FABE-D14E-889E-C20B148D2FE6}"/>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50" name="Gruppo 249">
            <a:extLst>
              <a:ext uri="{FF2B5EF4-FFF2-40B4-BE49-F238E27FC236}">
                <a16:creationId xmlns:a16="http://schemas.microsoft.com/office/drawing/2014/main" id="{E717A440-27FF-C545-9BF1-B24388FAA1B8}"/>
              </a:ext>
            </a:extLst>
          </p:cNvPr>
          <p:cNvGrpSpPr/>
          <p:nvPr/>
        </p:nvGrpSpPr>
        <p:grpSpPr>
          <a:xfrm rot="19207736">
            <a:off x="7646678" y="5408579"/>
            <a:ext cx="1076092" cy="463943"/>
            <a:chOff x="7320136" y="2605018"/>
            <a:chExt cx="1076092" cy="463943"/>
          </a:xfrm>
        </p:grpSpPr>
        <p:cxnSp>
          <p:nvCxnSpPr>
            <p:cNvPr id="251" name="Connettore 1 250">
              <a:extLst>
                <a:ext uri="{FF2B5EF4-FFF2-40B4-BE49-F238E27FC236}">
                  <a16:creationId xmlns:a16="http://schemas.microsoft.com/office/drawing/2014/main" id="{E1C890BC-F89D-D843-9784-D723D8B96018}"/>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Connettore 1 251">
              <a:extLst>
                <a:ext uri="{FF2B5EF4-FFF2-40B4-BE49-F238E27FC236}">
                  <a16:creationId xmlns:a16="http://schemas.microsoft.com/office/drawing/2014/main" id="{74F8F6B6-4F76-394F-9E24-5D23DF8F23A4}"/>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3" name="Connettore 1 252">
              <a:extLst>
                <a:ext uri="{FF2B5EF4-FFF2-40B4-BE49-F238E27FC236}">
                  <a16:creationId xmlns:a16="http://schemas.microsoft.com/office/drawing/2014/main" id="{78AB1C60-393B-7148-A9D7-6EBAB238F46F}"/>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Connettore 1 253">
              <a:extLst>
                <a:ext uri="{FF2B5EF4-FFF2-40B4-BE49-F238E27FC236}">
                  <a16:creationId xmlns:a16="http://schemas.microsoft.com/office/drawing/2014/main" id="{158EEAF2-7FBA-9644-8EA1-41C9899108E9}"/>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Connettore 1 254">
              <a:extLst>
                <a:ext uri="{FF2B5EF4-FFF2-40B4-BE49-F238E27FC236}">
                  <a16:creationId xmlns:a16="http://schemas.microsoft.com/office/drawing/2014/main" id="{F1509346-140F-F349-B2F8-88DFB59C2059}"/>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Connettore 1 255">
              <a:extLst>
                <a:ext uri="{FF2B5EF4-FFF2-40B4-BE49-F238E27FC236}">
                  <a16:creationId xmlns:a16="http://schemas.microsoft.com/office/drawing/2014/main" id="{A85181CB-6196-834B-A051-CC60BBFDF06A}"/>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Connettore 1 256">
              <a:extLst>
                <a:ext uri="{FF2B5EF4-FFF2-40B4-BE49-F238E27FC236}">
                  <a16:creationId xmlns:a16="http://schemas.microsoft.com/office/drawing/2014/main" id="{84273026-DA8D-DD41-B4B2-20CC51EDE2AB}"/>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Connettore 1 257">
              <a:extLst>
                <a:ext uri="{FF2B5EF4-FFF2-40B4-BE49-F238E27FC236}">
                  <a16:creationId xmlns:a16="http://schemas.microsoft.com/office/drawing/2014/main" id="{64B192D8-C158-E040-930B-22296D8F704C}"/>
                </a:ext>
              </a:extLst>
            </p:cNvPr>
            <p:cNvCxnSpPr>
              <a:cxnSpLocks/>
            </p:cNvCxnSpPr>
            <p:nvPr/>
          </p:nvCxnSpPr>
          <p:spPr>
            <a:xfrm>
              <a:off x="8133220" y="2847848"/>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78" name="Gruppo 277">
            <a:extLst>
              <a:ext uri="{FF2B5EF4-FFF2-40B4-BE49-F238E27FC236}">
                <a16:creationId xmlns:a16="http://schemas.microsoft.com/office/drawing/2014/main" id="{E97B2BA0-D814-2B46-B0C6-9D7404778B88}"/>
              </a:ext>
            </a:extLst>
          </p:cNvPr>
          <p:cNvGrpSpPr/>
          <p:nvPr/>
        </p:nvGrpSpPr>
        <p:grpSpPr>
          <a:xfrm>
            <a:off x="5628758" y="1394276"/>
            <a:ext cx="1551895" cy="543447"/>
            <a:chOff x="6279005" y="1333451"/>
            <a:chExt cx="1551895" cy="543447"/>
          </a:xfrm>
        </p:grpSpPr>
        <p:grpSp>
          <p:nvGrpSpPr>
            <p:cNvPr id="259" name="Gruppo 258">
              <a:extLst>
                <a:ext uri="{FF2B5EF4-FFF2-40B4-BE49-F238E27FC236}">
                  <a16:creationId xmlns:a16="http://schemas.microsoft.com/office/drawing/2014/main" id="{1771EF45-EE94-8846-802C-8EC71CE7F323}"/>
                </a:ext>
              </a:extLst>
            </p:cNvPr>
            <p:cNvGrpSpPr/>
            <p:nvPr/>
          </p:nvGrpSpPr>
          <p:grpSpPr>
            <a:xfrm rot="10410115">
              <a:off x="7017816" y="1333451"/>
              <a:ext cx="813084" cy="463943"/>
              <a:chOff x="7320136" y="2605018"/>
              <a:chExt cx="813084" cy="463943"/>
            </a:xfrm>
          </p:grpSpPr>
          <p:cxnSp>
            <p:nvCxnSpPr>
              <p:cNvPr id="260" name="Connettore 1 259">
                <a:extLst>
                  <a:ext uri="{FF2B5EF4-FFF2-40B4-BE49-F238E27FC236}">
                    <a16:creationId xmlns:a16="http://schemas.microsoft.com/office/drawing/2014/main" id="{9515A707-21CC-754C-B180-77D9D44E4D45}"/>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Connettore 1 260">
                <a:extLst>
                  <a:ext uri="{FF2B5EF4-FFF2-40B4-BE49-F238E27FC236}">
                    <a16:creationId xmlns:a16="http://schemas.microsoft.com/office/drawing/2014/main" id="{DCF78B08-C5BF-214D-92CF-64539BF1A4C6}"/>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Connettore 1 261">
                <a:extLst>
                  <a:ext uri="{FF2B5EF4-FFF2-40B4-BE49-F238E27FC236}">
                    <a16:creationId xmlns:a16="http://schemas.microsoft.com/office/drawing/2014/main" id="{40401D51-6257-9B44-8A18-8F22E8037A29}"/>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Connettore 1 262">
                <a:extLst>
                  <a:ext uri="{FF2B5EF4-FFF2-40B4-BE49-F238E27FC236}">
                    <a16:creationId xmlns:a16="http://schemas.microsoft.com/office/drawing/2014/main" id="{A887B647-653C-FA4B-8B42-9A30E1E9D6FE}"/>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Connettore 1 263">
                <a:extLst>
                  <a:ext uri="{FF2B5EF4-FFF2-40B4-BE49-F238E27FC236}">
                    <a16:creationId xmlns:a16="http://schemas.microsoft.com/office/drawing/2014/main" id="{390CAC9B-77E8-5146-8467-6B311B6AEABC}"/>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5" name="Connettore 1 264">
                <a:extLst>
                  <a:ext uri="{FF2B5EF4-FFF2-40B4-BE49-F238E27FC236}">
                    <a16:creationId xmlns:a16="http://schemas.microsoft.com/office/drawing/2014/main" id="{CF143C8C-EE2F-D049-90D4-DCD0B982D87C}"/>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6" name="Connettore 1 265">
                <a:extLst>
                  <a:ext uri="{FF2B5EF4-FFF2-40B4-BE49-F238E27FC236}">
                    <a16:creationId xmlns:a16="http://schemas.microsoft.com/office/drawing/2014/main" id="{538B7968-1190-FB4B-8052-DAA62CAEDCE4}"/>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77" name="Gruppo 276">
              <a:extLst>
                <a:ext uri="{FF2B5EF4-FFF2-40B4-BE49-F238E27FC236}">
                  <a16:creationId xmlns:a16="http://schemas.microsoft.com/office/drawing/2014/main" id="{0C395288-9028-484E-A72E-752A1E8F16E2}"/>
                </a:ext>
              </a:extLst>
            </p:cNvPr>
            <p:cNvGrpSpPr/>
            <p:nvPr/>
          </p:nvGrpSpPr>
          <p:grpSpPr>
            <a:xfrm>
              <a:off x="6279005" y="1403066"/>
              <a:ext cx="750105" cy="473832"/>
              <a:chOff x="6279005" y="1403066"/>
              <a:chExt cx="750105" cy="473832"/>
            </a:xfrm>
          </p:grpSpPr>
          <p:cxnSp>
            <p:nvCxnSpPr>
              <p:cNvPr id="270" name="Connettore 1 269">
                <a:extLst>
                  <a:ext uri="{FF2B5EF4-FFF2-40B4-BE49-F238E27FC236}">
                    <a16:creationId xmlns:a16="http://schemas.microsoft.com/office/drawing/2014/main" id="{AACB4F49-1FF0-8D49-A03C-FC40DC50A818}"/>
                  </a:ext>
                </a:extLst>
              </p:cNvPr>
              <p:cNvCxnSpPr>
                <a:cxnSpLocks/>
              </p:cNvCxnSpPr>
              <p:nvPr/>
            </p:nvCxnSpPr>
            <p:spPr>
              <a:xfrm rot="10410115" flipV="1">
                <a:off x="6957102" y="1596217"/>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1" name="Connettore 1 270">
                <a:extLst>
                  <a:ext uri="{FF2B5EF4-FFF2-40B4-BE49-F238E27FC236}">
                    <a16:creationId xmlns:a16="http://schemas.microsoft.com/office/drawing/2014/main" id="{14360DCB-F63E-044B-8BD9-A4AA713B5E43}"/>
                  </a:ext>
                </a:extLst>
              </p:cNvPr>
              <p:cNvCxnSpPr>
                <a:cxnSpLocks/>
              </p:cNvCxnSpPr>
              <p:nvPr/>
            </p:nvCxnSpPr>
            <p:spPr>
              <a:xfrm rot="10410115" flipH="1" flipV="1">
                <a:off x="6846297" y="1403066"/>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2" name="Connettore 1 271">
                <a:extLst>
                  <a:ext uri="{FF2B5EF4-FFF2-40B4-BE49-F238E27FC236}">
                    <a16:creationId xmlns:a16="http://schemas.microsoft.com/office/drawing/2014/main" id="{E720BF52-2372-4545-9F6C-E5718E49BFD3}"/>
                  </a:ext>
                </a:extLst>
              </p:cNvPr>
              <p:cNvCxnSpPr>
                <a:cxnSpLocks/>
              </p:cNvCxnSpPr>
              <p:nvPr/>
            </p:nvCxnSpPr>
            <p:spPr>
              <a:xfrm rot="10410115" flipV="1">
                <a:off x="6792591" y="1412956"/>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3" name="Connettore 1 272">
                <a:extLst>
                  <a:ext uri="{FF2B5EF4-FFF2-40B4-BE49-F238E27FC236}">
                    <a16:creationId xmlns:a16="http://schemas.microsoft.com/office/drawing/2014/main" id="{C34755C7-0567-1746-8B54-0D20EF4A2EB5}"/>
                  </a:ext>
                </a:extLst>
              </p:cNvPr>
              <p:cNvCxnSpPr>
                <a:cxnSpLocks/>
              </p:cNvCxnSpPr>
              <p:nvPr/>
            </p:nvCxnSpPr>
            <p:spPr>
              <a:xfrm rot="10410115" flipH="1" flipV="1">
                <a:off x="6728934" y="1418620"/>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4" name="Connettore 1 273">
                <a:extLst>
                  <a:ext uri="{FF2B5EF4-FFF2-40B4-BE49-F238E27FC236}">
                    <a16:creationId xmlns:a16="http://schemas.microsoft.com/office/drawing/2014/main" id="{4039271D-0282-D549-9D8C-984BDFF13672}"/>
                  </a:ext>
                </a:extLst>
              </p:cNvPr>
              <p:cNvCxnSpPr>
                <a:cxnSpLocks/>
              </p:cNvCxnSpPr>
              <p:nvPr/>
            </p:nvCxnSpPr>
            <p:spPr>
              <a:xfrm rot="10410115" flipV="1">
                <a:off x="6659417" y="1426165"/>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5" name="Connettore 1 274">
                <a:extLst>
                  <a:ext uri="{FF2B5EF4-FFF2-40B4-BE49-F238E27FC236}">
                    <a16:creationId xmlns:a16="http://schemas.microsoft.com/office/drawing/2014/main" id="{25878B59-BCA4-2F4F-8F8A-DB5703283EEE}"/>
                  </a:ext>
                </a:extLst>
              </p:cNvPr>
              <p:cNvCxnSpPr>
                <a:cxnSpLocks/>
              </p:cNvCxnSpPr>
              <p:nvPr/>
            </p:nvCxnSpPr>
            <p:spPr>
              <a:xfrm rot="10410115" flipH="1" flipV="1">
                <a:off x="6551212" y="1643191"/>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6" name="Connettore 1 275">
                <a:extLst>
                  <a:ext uri="{FF2B5EF4-FFF2-40B4-BE49-F238E27FC236}">
                    <a16:creationId xmlns:a16="http://schemas.microsoft.com/office/drawing/2014/main" id="{C4A7AAC5-5F08-A140-BC4F-E8BFF461AA76}"/>
                  </a:ext>
                </a:extLst>
              </p:cNvPr>
              <p:cNvCxnSpPr>
                <a:cxnSpLocks/>
              </p:cNvCxnSpPr>
              <p:nvPr/>
            </p:nvCxnSpPr>
            <p:spPr>
              <a:xfrm rot="10410115">
                <a:off x="6279005" y="1679574"/>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79" name="Gruppo 278">
            <a:extLst>
              <a:ext uri="{FF2B5EF4-FFF2-40B4-BE49-F238E27FC236}">
                <a16:creationId xmlns:a16="http://schemas.microsoft.com/office/drawing/2014/main" id="{24C7C6AE-C5C8-9844-B050-E51469F5011E}"/>
              </a:ext>
            </a:extLst>
          </p:cNvPr>
          <p:cNvGrpSpPr/>
          <p:nvPr/>
        </p:nvGrpSpPr>
        <p:grpSpPr>
          <a:xfrm>
            <a:off x="4543768" y="2883767"/>
            <a:ext cx="1551895" cy="543447"/>
            <a:chOff x="6279005" y="1333451"/>
            <a:chExt cx="1551895" cy="543447"/>
          </a:xfrm>
        </p:grpSpPr>
        <p:grpSp>
          <p:nvGrpSpPr>
            <p:cNvPr id="280" name="Gruppo 279">
              <a:extLst>
                <a:ext uri="{FF2B5EF4-FFF2-40B4-BE49-F238E27FC236}">
                  <a16:creationId xmlns:a16="http://schemas.microsoft.com/office/drawing/2014/main" id="{8639AC21-B923-3E4D-A5A8-F0CD7FB2DA59}"/>
                </a:ext>
              </a:extLst>
            </p:cNvPr>
            <p:cNvGrpSpPr/>
            <p:nvPr/>
          </p:nvGrpSpPr>
          <p:grpSpPr>
            <a:xfrm rot="10410115">
              <a:off x="7017816" y="1333451"/>
              <a:ext cx="813084" cy="463943"/>
              <a:chOff x="7320136" y="2605018"/>
              <a:chExt cx="813084" cy="463943"/>
            </a:xfrm>
          </p:grpSpPr>
          <p:cxnSp>
            <p:nvCxnSpPr>
              <p:cNvPr id="289" name="Connettore 1 288">
                <a:extLst>
                  <a:ext uri="{FF2B5EF4-FFF2-40B4-BE49-F238E27FC236}">
                    <a16:creationId xmlns:a16="http://schemas.microsoft.com/office/drawing/2014/main" id="{C22A574A-9A83-CC45-BB5C-99921D83AC67}"/>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Connettore 1 289">
                <a:extLst>
                  <a:ext uri="{FF2B5EF4-FFF2-40B4-BE49-F238E27FC236}">
                    <a16:creationId xmlns:a16="http://schemas.microsoft.com/office/drawing/2014/main" id="{25AEAA5D-6CAC-4441-92A9-1C4DC390DE64}"/>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Connettore 1 290">
                <a:extLst>
                  <a:ext uri="{FF2B5EF4-FFF2-40B4-BE49-F238E27FC236}">
                    <a16:creationId xmlns:a16="http://schemas.microsoft.com/office/drawing/2014/main" id="{F4F2F937-BDC4-9E4D-BBEB-E0357B136546}"/>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2" name="Connettore 1 291">
                <a:extLst>
                  <a:ext uri="{FF2B5EF4-FFF2-40B4-BE49-F238E27FC236}">
                    <a16:creationId xmlns:a16="http://schemas.microsoft.com/office/drawing/2014/main" id="{EDBAC325-AD0F-BF4C-AC16-1E6167982423}"/>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Connettore 1 292">
                <a:extLst>
                  <a:ext uri="{FF2B5EF4-FFF2-40B4-BE49-F238E27FC236}">
                    <a16:creationId xmlns:a16="http://schemas.microsoft.com/office/drawing/2014/main" id="{E8BB4D57-0BE8-B749-AFD0-31E70E78A221}"/>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4" name="Connettore 1 293">
                <a:extLst>
                  <a:ext uri="{FF2B5EF4-FFF2-40B4-BE49-F238E27FC236}">
                    <a16:creationId xmlns:a16="http://schemas.microsoft.com/office/drawing/2014/main" id="{3BFAAB74-BD63-9A48-95B4-4B06569FB266}"/>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5" name="Connettore 1 294">
                <a:extLst>
                  <a:ext uri="{FF2B5EF4-FFF2-40B4-BE49-F238E27FC236}">
                    <a16:creationId xmlns:a16="http://schemas.microsoft.com/office/drawing/2014/main" id="{712747A2-A9F3-9C45-8CA8-537E7F171076}"/>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81" name="Gruppo 280">
              <a:extLst>
                <a:ext uri="{FF2B5EF4-FFF2-40B4-BE49-F238E27FC236}">
                  <a16:creationId xmlns:a16="http://schemas.microsoft.com/office/drawing/2014/main" id="{DE854205-D706-4045-8F5A-B97B6E23F9FB}"/>
                </a:ext>
              </a:extLst>
            </p:cNvPr>
            <p:cNvGrpSpPr/>
            <p:nvPr/>
          </p:nvGrpSpPr>
          <p:grpSpPr>
            <a:xfrm>
              <a:off x="6279005" y="1403066"/>
              <a:ext cx="750105" cy="473832"/>
              <a:chOff x="6279005" y="1403066"/>
              <a:chExt cx="750105" cy="473832"/>
            </a:xfrm>
          </p:grpSpPr>
          <p:cxnSp>
            <p:nvCxnSpPr>
              <p:cNvPr id="282" name="Connettore 1 281">
                <a:extLst>
                  <a:ext uri="{FF2B5EF4-FFF2-40B4-BE49-F238E27FC236}">
                    <a16:creationId xmlns:a16="http://schemas.microsoft.com/office/drawing/2014/main" id="{8A46F4A5-390B-2E4F-898E-DA8C3415067B}"/>
                  </a:ext>
                </a:extLst>
              </p:cNvPr>
              <p:cNvCxnSpPr>
                <a:cxnSpLocks/>
              </p:cNvCxnSpPr>
              <p:nvPr/>
            </p:nvCxnSpPr>
            <p:spPr>
              <a:xfrm rot="10410115" flipV="1">
                <a:off x="6957102" y="1596217"/>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3" name="Connettore 1 282">
                <a:extLst>
                  <a:ext uri="{FF2B5EF4-FFF2-40B4-BE49-F238E27FC236}">
                    <a16:creationId xmlns:a16="http://schemas.microsoft.com/office/drawing/2014/main" id="{EFC9B7FA-8FE8-2246-BDF1-E95809F90CC7}"/>
                  </a:ext>
                </a:extLst>
              </p:cNvPr>
              <p:cNvCxnSpPr>
                <a:cxnSpLocks/>
              </p:cNvCxnSpPr>
              <p:nvPr/>
            </p:nvCxnSpPr>
            <p:spPr>
              <a:xfrm rot="10410115" flipH="1" flipV="1">
                <a:off x="6846297" y="1403066"/>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4" name="Connettore 1 283">
                <a:extLst>
                  <a:ext uri="{FF2B5EF4-FFF2-40B4-BE49-F238E27FC236}">
                    <a16:creationId xmlns:a16="http://schemas.microsoft.com/office/drawing/2014/main" id="{C43018D7-2FC6-8E40-879B-5CFE6B3E4B46}"/>
                  </a:ext>
                </a:extLst>
              </p:cNvPr>
              <p:cNvCxnSpPr>
                <a:cxnSpLocks/>
              </p:cNvCxnSpPr>
              <p:nvPr/>
            </p:nvCxnSpPr>
            <p:spPr>
              <a:xfrm rot="10410115" flipV="1">
                <a:off x="6792591" y="1412956"/>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5" name="Connettore 1 284">
                <a:extLst>
                  <a:ext uri="{FF2B5EF4-FFF2-40B4-BE49-F238E27FC236}">
                    <a16:creationId xmlns:a16="http://schemas.microsoft.com/office/drawing/2014/main" id="{FCD981B6-139E-DF4D-9588-D1816B213720}"/>
                  </a:ext>
                </a:extLst>
              </p:cNvPr>
              <p:cNvCxnSpPr>
                <a:cxnSpLocks/>
              </p:cNvCxnSpPr>
              <p:nvPr/>
            </p:nvCxnSpPr>
            <p:spPr>
              <a:xfrm rot="10410115" flipH="1" flipV="1">
                <a:off x="6728934" y="1418620"/>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6" name="Connettore 1 285">
                <a:extLst>
                  <a:ext uri="{FF2B5EF4-FFF2-40B4-BE49-F238E27FC236}">
                    <a16:creationId xmlns:a16="http://schemas.microsoft.com/office/drawing/2014/main" id="{3BCE67CB-E43C-914C-9677-39BD8930709C}"/>
                  </a:ext>
                </a:extLst>
              </p:cNvPr>
              <p:cNvCxnSpPr>
                <a:cxnSpLocks/>
              </p:cNvCxnSpPr>
              <p:nvPr/>
            </p:nvCxnSpPr>
            <p:spPr>
              <a:xfrm rot="10410115" flipV="1">
                <a:off x="6659417" y="1426165"/>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7" name="Connettore 1 286">
                <a:extLst>
                  <a:ext uri="{FF2B5EF4-FFF2-40B4-BE49-F238E27FC236}">
                    <a16:creationId xmlns:a16="http://schemas.microsoft.com/office/drawing/2014/main" id="{CE735E68-FF11-124A-91B8-62272949E2C5}"/>
                  </a:ext>
                </a:extLst>
              </p:cNvPr>
              <p:cNvCxnSpPr>
                <a:cxnSpLocks/>
              </p:cNvCxnSpPr>
              <p:nvPr/>
            </p:nvCxnSpPr>
            <p:spPr>
              <a:xfrm rot="10410115" flipH="1" flipV="1">
                <a:off x="6551212" y="1643191"/>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Connettore 1 287">
                <a:extLst>
                  <a:ext uri="{FF2B5EF4-FFF2-40B4-BE49-F238E27FC236}">
                    <a16:creationId xmlns:a16="http://schemas.microsoft.com/office/drawing/2014/main" id="{EA8A5DAF-8BEB-B142-99BD-B2D288CEA748}"/>
                  </a:ext>
                </a:extLst>
              </p:cNvPr>
              <p:cNvCxnSpPr>
                <a:cxnSpLocks/>
              </p:cNvCxnSpPr>
              <p:nvPr/>
            </p:nvCxnSpPr>
            <p:spPr>
              <a:xfrm rot="10410115">
                <a:off x="6279005" y="1679574"/>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96" name="Gruppo 295">
            <a:extLst>
              <a:ext uri="{FF2B5EF4-FFF2-40B4-BE49-F238E27FC236}">
                <a16:creationId xmlns:a16="http://schemas.microsoft.com/office/drawing/2014/main" id="{9398D0F0-0593-A04C-A9B2-B83E22F8AAE4}"/>
              </a:ext>
            </a:extLst>
          </p:cNvPr>
          <p:cNvGrpSpPr/>
          <p:nvPr/>
        </p:nvGrpSpPr>
        <p:grpSpPr>
          <a:xfrm rot="2808294">
            <a:off x="5568573" y="5041234"/>
            <a:ext cx="1551895" cy="543447"/>
            <a:chOff x="6279005" y="1333451"/>
            <a:chExt cx="1551895" cy="543447"/>
          </a:xfrm>
        </p:grpSpPr>
        <p:grpSp>
          <p:nvGrpSpPr>
            <p:cNvPr id="297" name="Gruppo 296">
              <a:extLst>
                <a:ext uri="{FF2B5EF4-FFF2-40B4-BE49-F238E27FC236}">
                  <a16:creationId xmlns:a16="http://schemas.microsoft.com/office/drawing/2014/main" id="{4AF06D01-D51C-564B-B9D7-E08DAF1408AC}"/>
                </a:ext>
              </a:extLst>
            </p:cNvPr>
            <p:cNvGrpSpPr/>
            <p:nvPr/>
          </p:nvGrpSpPr>
          <p:grpSpPr>
            <a:xfrm rot="10410115">
              <a:off x="7017816" y="1333451"/>
              <a:ext cx="813084" cy="463943"/>
              <a:chOff x="7320136" y="2605018"/>
              <a:chExt cx="813084" cy="463943"/>
            </a:xfrm>
          </p:grpSpPr>
          <p:cxnSp>
            <p:nvCxnSpPr>
              <p:cNvPr id="306" name="Connettore 1 305">
                <a:extLst>
                  <a:ext uri="{FF2B5EF4-FFF2-40B4-BE49-F238E27FC236}">
                    <a16:creationId xmlns:a16="http://schemas.microsoft.com/office/drawing/2014/main" id="{6F908CBA-A864-4947-94F7-709CF1DFCF08}"/>
                  </a:ext>
                </a:extLst>
              </p:cNvPr>
              <p:cNvCxnSpPr>
                <a:cxnSpLocks/>
              </p:cNvCxnSpPr>
              <p:nvPr/>
            </p:nvCxnSpPr>
            <p:spPr>
              <a:xfrm>
                <a:off x="7320136" y="2852936"/>
                <a:ext cx="360040"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7" name="Connettore 1 306">
                <a:extLst>
                  <a:ext uri="{FF2B5EF4-FFF2-40B4-BE49-F238E27FC236}">
                    <a16:creationId xmlns:a16="http://schemas.microsoft.com/office/drawing/2014/main" id="{07B98781-C208-CE48-9388-3FC77A2DEFA2}"/>
                  </a:ext>
                </a:extLst>
              </p:cNvPr>
              <p:cNvCxnSpPr>
                <a:cxnSpLocks/>
              </p:cNvCxnSpPr>
              <p:nvPr/>
            </p:nvCxnSpPr>
            <p:spPr>
              <a:xfrm flipV="1">
                <a:off x="7652656" y="2649406"/>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8" name="Connettore 1 307">
                <a:extLst>
                  <a:ext uri="{FF2B5EF4-FFF2-40B4-BE49-F238E27FC236}">
                    <a16:creationId xmlns:a16="http://schemas.microsoft.com/office/drawing/2014/main" id="{3A6DDE11-169A-F44F-A2BF-B1847F7BD51D}"/>
                  </a:ext>
                </a:extLst>
              </p:cNvPr>
              <p:cNvCxnSpPr>
                <a:cxnSpLocks/>
              </p:cNvCxnSpPr>
              <p:nvPr/>
            </p:nvCxnSpPr>
            <p:spPr>
              <a:xfrm flipH="1" flipV="1">
                <a:off x="7724664" y="2654914"/>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9" name="Connettore 1 308">
                <a:extLst>
                  <a:ext uri="{FF2B5EF4-FFF2-40B4-BE49-F238E27FC236}">
                    <a16:creationId xmlns:a16="http://schemas.microsoft.com/office/drawing/2014/main" id="{6FE1F6AF-1F90-FB4F-A555-173ADF7B45C2}"/>
                  </a:ext>
                </a:extLst>
              </p:cNvPr>
              <p:cNvCxnSpPr>
                <a:cxnSpLocks/>
              </p:cNvCxnSpPr>
              <p:nvPr/>
            </p:nvCxnSpPr>
            <p:spPr>
              <a:xfrm flipV="1">
                <a:off x="7845188" y="2605018"/>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0" name="Connettore 1 309">
                <a:extLst>
                  <a:ext uri="{FF2B5EF4-FFF2-40B4-BE49-F238E27FC236}">
                    <a16:creationId xmlns:a16="http://schemas.microsoft.com/office/drawing/2014/main" id="{E88910FF-8F71-1F40-8672-25C800B81212}"/>
                  </a:ext>
                </a:extLst>
              </p:cNvPr>
              <p:cNvCxnSpPr>
                <a:cxnSpLocks/>
              </p:cNvCxnSpPr>
              <p:nvPr/>
            </p:nvCxnSpPr>
            <p:spPr>
              <a:xfrm flipH="1" flipV="1">
                <a:off x="7881292" y="2614773"/>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1" name="Connettore 1 310">
                <a:extLst>
                  <a:ext uri="{FF2B5EF4-FFF2-40B4-BE49-F238E27FC236}">
                    <a16:creationId xmlns:a16="http://schemas.microsoft.com/office/drawing/2014/main" id="{AFCFA26D-0F45-C843-A09A-DA53B003FCE1}"/>
                  </a:ext>
                </a:extLst>
              </p:cNvPr>
              <p:cNvCxnSpPr>
                <a:cxnSpLocks/>
              </p:cNvCxnSpPr>
              <p:nvPr/>
            </p:nvCxnSpPr>
            <p:spPr>
              <a:xfrm flipV="1">
                <a:off x="7944716" y="2649406"/>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2" name="Connettore 1 311">
                <a:extLst>
                  <a:ext uri="{FF2B5EF4-FFF2-40B4-BE49-F238E27FC236}">
                    <a16:creationId xmlns:a16="http://schemas.microsoft.com/office/drawing/2014/main" id="{F418FEB3-441D-F040-89F2-214DD394B447}"/>
                  </a:ext>
                </a:extLst>
              </p:cNvPr>
              <p:cNvCxnSpPr>
                <a:cxnSpLocks/>
              </p:cNvCxnSpPr>
              <p:nvPr/>
            </p:nvCxnSpPr>
            <p:spPr>
              <a:xfrm flipH="1" flipV="1">
                <a:off x="8012696" y="2649407"/>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98" name="Gruppo 297">
              <a:extLst>
                <a:ext uri="{FF2B5EF4-FFF2-40B4-BE49-F238E27FC236}">
                  <a16:creationId xmlns:a16="http://schemas.microsoft.com/office/drawing/2014/main" id="{B72A4A7E-AE5E-B549-BC16-9D988A1DF15B}"/>
                </a:ext>
              </a:extLst>
            </p:cNvPr>
            <p:cNvGrpSpPr/>
            <p:nvPr/>
          </p:nvGrpSpPr>
          <p:grpSpPr>
            <a:xfrm>
              <a:off x="6279005" y="1403066"/>
              <a:ext cx="750105" cy="473832"/>
              <a:chOff x="6279005" y="1403066"/>
              <a:chExt cx="750105" cy="473832"/>
            </a:xfrm>
          </p:grpSpPr>
          <p:cxnSp>
            <p:nvCxnSpPr>
              <p:cNvPr id="299" name="Connettore 1 298">
                <a:extLst>
                  <a:ext uri="{FF2B5EF4-FFF2-40B4-BE49-F238E27FC236}">
                    <a16:creationId xmlns:a16="http://schemas.microsoft.com/office/drawing/2014/main" id="{3E514A73-3376-3B49-8350-F841AAD3B2F0}"/>
                  </a:ext>
                </a:extLst>
              </p:cNvPr>
              <p:cNvCxnSpPr>
                <a:cxnSpLocks/>
              </p:cNvCxnSpPr>
              <p:nvPr/>
            </p:nvCxnSpPr>
            <p:spPr>
              <a:xfrm rot="10410115" flipV="1">
                <a:off x="6957102" y="1596217"/>
                <a:ext cx="72008" cy="21602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 name="Connettore 1 299">
                <a:extLst>
                  <a:ext uri="{FF2B5EF4-FFF2-40B4-BE49-F238E27FC236}">
                    <a16:creationId xmlns:a16="http://schemas.microsoft.com/office/drawing/2014/main" id="{115766C0-04A4-DE45-86D0-A3892C25AC81}"/>
                  </a:ext>
                </a:extLst>
              </p:cNvPr>
              <p:cNvCxnSpPr>
                <a:cxnSpLocks/>
              </p:cNvCxnSpPr>
              <p:nvPr/>
            </p:nvCxnSpPr>
            <p:spPr>
              <a:xfrm rot="10410115" flipH="1" flipV="1">
                <a:off x="6846297" y="1403066"/>
                <a:ext cx="99528" cy="414046"/>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 name="Connettore 1 300">
                <a:extLst>
                  <a:ext uri="{FF2B5EF4-FFF2-40B4-BE49-F238E27FC236}">
                    <a16:creationId xmlns:a16="http://schemas.microsoft.com/office/drawing/2014/main" id="{8F273601-3DE6-9941-896B-397968F1D47B}"/>
                  </a:ext>
                </a:extLst>
              </p:cNvPr>
              <p:cNvCxnSpPr>
                <a:cxnSpLocks/>
              </p:cNvCxnSpPr>
              <p:nvPr/>
            </p:nvCxnSpPr>
            <p:spPr>
              <a:xfrm rot="10410115" flipV="1">
                <a:off x="6792591" y="1412956"/>
                <a:ext cx="36104" cy="463942"/>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 name="Connettore 1 301">
                <a:extLst>
                  <a:ext uri="{FF2B5EF4-FFF2-40B4-BE49-F238E27FC236}">
                    <a16:creationId xmlns:a16="http://schemas.microsoft.com/office/drawing/2014/main" id="{08E745EB-AAD3-6A43-83FB-C7588707C008}"/>
                  </a:ext>
                </a:extLst>
              </p:cNvPr>
              <p:cNvCxnSpPr>
                <a:cxnSpLocks/>
              </p:cNvCxnSpPr>
              <p:nvPr/>
            </p:nvCxnSpPr>
            <p:spPr>
              <a:xfrm rot="10410115" flipH="1" flipV="1">
                <a:off x="6728934" y="1418620"/>
                <a:ext cx="63424" cy="454187"/>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3" name="Connettore 1 302">
                <a:extLst>
                  <a:ext uri="{FF2B5EF4-FFF2-40B4-BE49-F238E27FC236}">
                    <a16:creationId xmlns:a16="http://schemas.microsoft.com/office/drawing/2014/main" id="{76BFAB73-5A5E-2548-A5F8-BB3FD08CB1CF}"/>
                  </a:ext>
                </a:extLst>
              </p:cNvPr>
              <p:cNvCxnSpPr>
                <a:cxnSpLocks/>
              </p:cNvCxnSpPr>
              <p:nvPr/>
            </p:nvCxnSpPr>
            <p:spPr>
              <a:xfrm rot="10410115" flipV="1">
                <a:off x="6659417" y="1426165"/>
                <a:ext cx="67980" cy="419555"/>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4" name="Connettore 1 303">
                <a:extLst>
                  <a:ext uri="{FF2B5EF4-FFF2-40B4-BE49-F238E27FC236}">
                    <a16:creationId xmlns:a16="http://schemas.microsoft.com/office/drawing/2014/main" id="{D3F67008-4A3F-3745-9700-90E9A51D7DEA}"/>
                  </a:ext>
                </a:extLst>
              </p:cNvPr>
              <p:cNvCxnSpPr>
                <a:cxnSpLocks/>
              </p:cNvCxnSpPr>
              <p:nvPr/>
            </p:nvCxnSpPr>
            <p:spPr>
              <a:xfrm rot="10410115" flipH="1" flipV="1">
                <a:off x="6551212" y="1643191"/>
                <a:ext cx="120524" cy="21253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5" name="Connettore 1 304">
                <a:extLst>
                  <a:ext uri="{FF2B5EF4-FFF2-40B4-BE49-F238E27FC236}">
                    <a16:creationId xmlns:a16="http://schemas.microsoft.com/office/drawing/2014/main" id="{33C5DA67-99AE-E24B-B367-BBA0A775F322}"/>
                  </a:ext>
                </a:extLst>
              </p:cNvPr>
              <p:cNvCxnSpPr>
                <a:cxnSpLocks/>
              </p:cNvCxnSpPr>
              <p:nvPr/>
            </p:nvCxnSpPr>
            <p:spPr>
              <a:xfrm rot="10410115">
                <a:off x="6279005" y="1679574"/>
                <a:ext cx="263008" cy="0"/>
              </a:xfrm>
              <a:prstGeom prst="line">
                <a:avLst/>
              </a:prstGeom>
              <a:ln w="476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4888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ttangolo con angoli arrotondati 21">
            <a:extLst>
              <a:ext uri="{FF2B5EF4-FFF2-40B4-BE49-F238E27FC236}">
                <a16:creationId xmlns:a16="http://schemas.microsoft.com/office/drawing/2014/main" id="{2071B7CF-B7FE-7A48-9F6B-B4BCB4EF01A7}"/>
              </a:ext>
            </a:extLst>
          </p:cNvPr>
          <p:cNvSpPr/>
          <p:nvPr/>
        </p:nvSpPr>
        <p:spPr>
          <a:xfrm>
            <a:off x="4777558" y="1378404"/>
            <a:ext cx="602310" cy="100811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The harmonic approximation</a:t>
            </a:r>
          </a:p>
        </p:txBody>
      </p:sp>
      <p:pic>
        <p:nvPicPr>
          <p:cNvPr id="19" name="Immagine 18">
            <a:extLst>
              <a:ext uri="{FF2B5EF4-FFF2-40B4-BE49-F238E27FC236}">
                <a16:creationId xmlns:a16="http://schemas.microsoft.com/office/drawing/2014/main" id="{53A22141-346E-1C44-8F6E-9657FC3B95A7}"/>
              </a:ext>
            </a:extLst>
          </p:cNvPr>
          <p:cNvPicPr>
            <a:picLocks noChangeAspect="1"/>
          </p:cNvPicPr>
          <p:nvPr/>
        </p:nvPicPr>
        <p:blipFill>
          <a:blip r:embed="rId3"/>
          <a:stretch>
            <a:fillRect/>
          </a:stretch>
        </p:blipFill>
        <p:spPr>
          <a:xfrm>
            <a:off x="7357398" y="1292614"/>
            <a:ext cx="4467517" cy="4944698"/>
          </a:xfrm>
          <a:prstGeom prst="rect">
            <a:avLst/>
          </a:prstGeom>
        </p:spPr>
      </p:pic>
      <p:pic>
        <p:nvPicPr>
          <p:cNvPr id="20" name="Immagine 19">
            <a:extLst>
              <a:ext uri="{FF2B5EF4-FFF2-40B4-BE49-F238E27FC236}">
                <a16:creationId xmlns:a16="http://schemas.microsoft.com/office/drawing/2014/main" id="{4AE74CB7-C8B8-1C41-9AA5-C1287DBB7B0B}"/>
              </a:ext>
            </a:extLst>
          </p:cNvPr>
          <p:cNvPicPr>
            <a:picLocks noChangeAspect="1"/>
          </p:cNvPicPr>
          <p:nvPr/>
        </p:nvPicPr>
        <p:blipFill>
          <a:blip r:embed="rId4"/>
          <a:stretch>
            <a:fillRect/>
          </a:stretch>
        </p:blipFill>
        <p:spPr>
          <a:xfrm>
            <a:off x="8233475" y="2889532"/>
            <a:ext cx="2715363" cy="2329152"/>
          </a:xfrm>
          <a:prstGeom prst="rect">
            <a:avLst/>
          </a:prstGeom>
        </p:spPr>
      </p:pic>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28EC8690-04F3-FD43-9422-2C2C5FAA802F}"/>
                  </a:ext>
                </a:extLst>
              </p:cNvPr>
              <p:cNvSpPr txBox="1"/>
              <p:nvPr/>
            </p:nvSpPr>
            <p:spPr>
              <a:xfrm>
                <a:off x="34677" y="1458780"/>
                <a:ext cx="7560840" cy="7411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E</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𝑑</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𝐸</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𝑑</m:t>
                              </m:r>
                            </m:e>
                            <m:sub>
                              <m:r>
                                <a:rPr lang="en-US" sz="2400" b="0" i="1" dirty="0" smtClean="0">
                                  <a:latin typeface="Cambria Math" panose="02040503050406030204" pitchFamily="18" charset="0"/>
                                </a:rPr>
                                <m:t>𝑒𝑞</m:t>
                              </m:r>
                            </m:sub>
                          </m:sSub>
                        </m:e>
                      </m:d>
                      <m:r>
                        <a:rPr lang="en-US" sz="2400" b="0" i="1" dirty="0" smtClean="0">
                          <a:latin typeface="Cambria Math" panose="02040503050406030204" pitchFamily="18" charset="0"/>
                        </a:rPr>
                        <m:t>+ </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m:t>
                          </m:r>
                          <m:r>
                            <a:rPr lang="en-US" sz="2400" b="0" i="1" dirty="0" smtClean="0">
                              <a:latin typeface="Cambria Math" panose="02040503050406030204" pitchFamily="18" charset="0"/>
                            </a:rPr>
                            <m:t>𝐸</m:t>
                          </m:r>
                        </m:num>
                        <m:den>
                          <m:r>
                            <a:rPr lang="en-US" sz="2400" b="0" i="1" dirty="0" smtClean="0">
                              <a:latin typeface="Cambria Math" panose="02040503050406030204" pitchFamily="18" charset="0"/>
                            </a:rPr>
                            <m:t>𝜕</m:t>
                          </m:r>
                          <m:r>
                            <a:rPr lang="en-US" sz="2400" b="0" i="1" dirty="0" smtClean="0">
                              <a:latin typeface="Cambria Math" panose="02040503050406030204" pitchFamily="18" charset="0"/>
                            </a:rPr>
                            <m:t>𝑑</m:t>
                          </m:r>
                        </m:den>
                      </m:f>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𝑑</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𝑑</m:t>
                              </m:r>
                            </m:e>
                            <m:sub>
                              <m:r>
                                <a:rPr lang="en-US" sz="2400" b="0" i="1" dirty="0" smtClean="0">
                                  <a:latin typeface="Cambria Math" panose="02040503050406030204" pitchFamily="18" charset="0"/>
                                </a:rPr>
                                <m:t>𝑒𝑞</m:t>
                              </m:r>
                            </m:sub>
                          </m:sSub>
                        </m:e>
                      </m:d>
                      <m:r>
                        <a:rPr lang="en-US" sz="2400" b="0" i="1" dirty="0" smtClean="0">
                          <a:latin typeface="Cambria Math" panose="02040503050406030204" pitchFamily="18" charset="0"/>
                        </a:rPr>
                        <m:t>+</m:t>
                      </m:r>
                      <m:f>
                        <m:fPr>
                          <m:ctrlPr>
                            <a:rPr lang="en-US" sz="2400" b="0" i="1" dirty="0" smtClean="0">
                              <a:solidFill>
                                <a:srgbClr val="BB1900"/>
                              </a:solidFill>
                              <a:latin typeface="Cambria Math" panose="02040503050406030204" pitchFamily="18" charset="0"/>
                            </a:rPr>
                          </m:ctrlPr>
                        </m:fPr>
                        <m:num>
                          <m:r>
                            <a:rPr lang="en-US" sz="2400" b="0" i="1" dirty="0" smtClean="0">
                              <a:solidFill>
                                <a:srgbClr val="BB1900"/>
                              </a:solidFill>
                              <a:latin typeface="Cambria Math" panose="02040503050406030204" pitchFamily="18" charset="0"/>
                            </a:rPr>
                            <m:t>1</m:t>
                          </m:r>
                        </m:num>
                        <m:den>
                          <m:r>
                            <a:rPr lang="en-US" sz="2400" b="0" i="1" dirty="0" smtClean="0">
                              <a:solidFill>
                                <a:srgbClr val="BB1900"/>
                              </a:solidFill>
                              <a:latin typeface="Cambria Math" panose="02040503050406030204" pitchFamily="18" charset="0"/>
                            </a:rPr>
                            <m:t>2</m:t>
                          </m:r>
                        </m:den>
                      </m:f>
                      <m:f>
                        <m:fPr>
                          <m:ctrlPr>
                            <a:rPr lang="en-US" sz="2400" b="0" i="1" dirty="0" smtClean="0">
                              <a:solidFill>
                                <a:srgbClr val="BB1900"/>
                              </a:solidFill>
                              <a:latin typeface="Cambria Math" panose="02040503050406030204" pitchFamily="18" charset="0"/>
                            </a:rPr>
                          </m:ctrlPr>
                        </m:fPr>
                        <m:num>
                          <m:sSup>
                            <m:sSupPr>
                              <m:ctrlPr>
                                <a:rPr lang="en-US" sz="2400" b="0" i="1" dirty="0" smtClean="0">
                                  <a:solidFill>
                                    <a:srgbClr val="BB1900"/>
                                  </a:solidFill>
                                  <a:latin typeface="Cambria Math" panose="02040503050406030204" pitchFamily="18" charset="0"/>
                                </a:rPr>
                              </m:ctrlPr>
                            </m:sSupPr>
                            <m:e>
                              <m:r>
                                <a:rPr lang="en-US" sz="2400" b="0" i="1" dirty="0" smtClean="0">
                                  <a:solidFill>
                                    <a:srgbClr val="BB1900"/>
                                  </a:solidFill>
                                  <a:latin typeface="Cambria Math" panose="02040503050406030204" pitchFamily="18" charset="0"/>
                                </a:rPr>
                                <m:t>𝜕</m:t>
                              </m:r>
                            </m:e>
                            <m:sup>
                              <m:r>
                                <a:rPr lang="en-US" sz="2400" b="0" i="1" dirty="0" smtClean="0">
                                  <a:solidFill>
                                    <a:srgbClr val="BB1900"/>
                                  </a:solidFill>
                                  <a:latin typeface="Cambria Math" panose="02040503050406030204" pitchFamily="18" charset="0"/>
                                </a:rPr>
                                <m:t>2</m:t>
                              </m:r>
                            </m:sup>
                          </m:sSup>
                          <m:r>
                            <a:rPr lang="en-US" sz="2400" b="0" i="1" dirty="0" smtClean="0">
                              <a:solidFill>
                                <a:srgbClr val="BB1900"/>
                              </a:solidFill>
                              <a:latin typeface="Cambria Math" panose="02040503050406030204" pitchFamily="18" charset="0"/>
                            </a:rPr>
                            <m:t>𝐸</m:t>
                          </m:r>
                        </m:num>
                        <m:den>
                          <m:r>
                            <a:rPr lang="en-US" sz="2400" b="0" i="1" dirty="0" smtClean="0">
                              <a:solidFill>
                                <a:srgbClr val="BB1900"/>
                              </a:solidFill>
                              <a:latin typeface="Cambria Math" panose="02040503050406030204" pitchFamily="18" charset="0"/>
                            </a:rPr>
                            <m:t>𝜕</m:t>
                          </m:r>
                          <m:sSup>
                            <m:sSupPr>
                              <m:ctrlPr>
                                <a:rPr lang="en-US" sz="2400" b="0" i="1" dirty="0" smtClean="0">
                                  <a:solidFill>
                                    <a:srgbClr val="BB1900"/>
                                  </a:solidFill>
                                  <a:latin typeface="Cambria Math" panose="02040503050406030204" pitchFamily="18" charset="0"/>
                                </a:rPr>
                              </m:ctrlPr>
                            </m:sSupPr>
                            <m:e>
                              <m:r>
                                <a:rPr lang="en-US" sz="2400" b="0" i="1" dirty="0" smtClean="0">
                                  <a:solidFill>
                                    <a:srgbClr val="BB1900"/>
                                  </a:solidFill>
                                  <a:latin typeface="Cambria Math" panose="02040503050406030204" pitchFamily="18" charset="0"/>
                                </a:rPr>
                                <m:t>𝑑</m:t>
                              </m:r>
                            </m:e>
                            <m:sup>
                              <m:r>
                                <a:rPr lang="en-US" sz="2400" b="0" i="1" dirty="0" smtClean="0">
                                  <a:solidFill>
                                    <a:srgbClr val="BB1900"/>
                                  </a:solidFill>
                                  <a:latin typeface="Cambria Math" panose="02040503050406030204" pitchFamily="18" charset="0"/>
                                </a:rPr>
                                <m:t>2</m:t>
                              </m:r>
                            </m:sup>
                          </m:sSup>
                        </m:den>
                      </m:f>
                      <m:sSup>
                        <m:sSupPr>
                          <m:ctrlPr>
                            <a:rPr lang="en-US" sz="2400" b="0" i="1" dirty="0" smtClean="0">
                              <a:solidFill>
                                <a:srgbClr val="BB1900"/>
                              </a:solidFill>
                              <a:latin typeface="Cambria Math" panose="02040503050406030204" pitchFamily="18" charset="0"/>
                            </a:rPr>
                          </m:ctrlPr>
                        </m:sSupPr>
                        <m:e>
                          <m:d>
                            <m:dPr>
                              <m:ctrlPr>
                                <a:rPr lang="en-US" sz="2400" b="0" i="1" dirty="0" smtClean="0">
                                  <a:solidFill>
                                    <a:srgbClr val="BB1900"/>
                                  </a:solidFill>
                                  <a:latin typeface="Cambria Math" panose="02040503050406030204" pitchFamily="18" charset="0"/>
                                </a:rPr>
                              </m:ctrlPr>
                            </m:dPr>
                            <m:e>
                              <m:r>
                                <a:rPr lang="en-US" sz="2400" b="0" i="1" dirty="0" smtClean="0">
                                  <a:solidFill>
                                    <a:srgbClr val="BB1900"/>
                                  </a:solidFill>
                                  <a:latin typeface="Cambria Math" panose="02040503050406030204" pitchFamily="18" charset="0"/>
                                </a:rPr>
                                <m:t>𝑑</m:t>
                              </m:r>
                              <m:r>
                                <a:rPr lang="en-US" sz="2400" b="0" i="1" dirty="0" smtClean="0">
                                  <a:solidFill>
                                    <a:srgbClr val="BB1900"/>
                                  </a:solidFill>
                                  <a:latin typeface="Cambria Math" panose="02040503050406030204" pitchFamily="18" charset="0"/>
                                </a:rPr>
                                <m:t>−</m:t>
                              </m:r>
                              <m:sSub>
                                <m:sSubPr>
                                  <m:ctrlPr>
                                    <a:rPr lang="en-US" sz="2400" b="0" i="1" dirty="0" smtClean="0">
                                      <a:solidFill>
                                        <a:srgbClr val="BB1900"/>
                                      </a:solidFill>
                                      <a:latin typeface="Cambria Math" panose="02040503050406030204" pitchFamily="18" charset="0"/>
                                    </a:rPr>
                                  </m:ctrlPr>
                                </m:sSubPr>
                                <m:e>
                                  <m:r>
                                    <a:rPr lang="en-US" sz="2400" b="0" i="1" dirty="0" smtClean="0">
                                      <a:solidFill>
                                        <a:srgbClr val="BB1900"/>
                                      </a:solidFill>
                                      <a:latin typeface="Cambria Math" panose="02040503050406030204" pitchFamily="18" charset="0"/>
                                    </a:rPr>
                                    <m:t>𝑑</m:t>
                                  </m:r>
                                </m:e>
                                <m:sub>
                                  <m:r>
                                    <a:rPr lang="en-US" sz="2400" b="0" i="1" dirty="0" smtClean="0">
                                      <a:solidFill>
                                        <a:srgbClr val="BB1900"/>
                                      </a:solidFill>
                                      <a:latin typeface="Cambria Math" panose="02040503050406030204" pitchFamily="18" charset="0"/>
                                    </a:rPr>
                                    <m:t>𝑒𝑞</m:t>
                                  </m:r>
                                </m:sub>
                              </m:sSub>
                            </m:e>
                          </m:d>
                        </m:e>
                        <m:sup>
                          <m:r>
                            <a:rPr lang="en-US" sz="2400" b="0" i="1" dirty="0" smtClean="0">
                              <a:solidFill>
                                <a:srgbClr val="BB1900"/>
                              </a:solidFill>
                              <a:latin typeface="Cambria Math" panose="02040503050406030204" pitchFamily="18" charset="0"/>
                            </a:rPr>
                            <m:t>2</m:t>
                          </m:r>
                        </m:sup>
                      </m:sSup>
                      <m:r>
                        <a:rPr lang="en-US" sz="2400" b="0" i="1" dirty="0" smtClean="0">
                          <a:latin typeface="Cambria Math" panose="02040503050406030204" pitchFamily="18" charset="0"/>
                        </a:rPr>
                        <m:t>+ …</m:t>
                      </m:r>
                    </m:oMath>
                  </m:oMathPara>
                </a14:m>
                <a:endParaRPr lang="en-US" sz="2400" b="0" i="1" dirty="0">
                  <a:latin typeface="Cambria Math" panose="02040503050406030204" pitchFamily="18" charset="0"/>
                </a:endParaRPr>
              </a:p>
            </p:txBody>
          </p:sp>
        </mc:Choice>
        <mc:Fallback xmlns="">
          <p:sp>
            <p:nvSpPr>
              <p:cNvPr id="18" name="CasellaDiTesto 17">
                <a:extLst>
                  <a:ext uri="{FF2B5EF4-FFF2-40B4-BE49-F238E27FC236}">
                    <a16:creationId xmlns:a16="http://schemas.microsoft.com/office/drawing/2014/main" id="{28EC8690-04F3-FD43-9422-2C2C5FAA802F}"/>
                  </a:ext>
                </a:extLst>
              </p:cNvPr>
              <p:cNvSpPr txBox="1">
                <a:spLocks noRot="1" noChangeAspect="1" noMove="1" noResize="1" noEditPoints="1" noAdjustHandles="1" noChangeArrowheads="1" noChangeShapeType="1" noTextEdit="1"/>
              </p:cNvSpPr>
              <p:nvPr/>
            </p:nvSpPr>
            <p:spPr>
              <a:xfrm>
                <a:off x="34677" y="1458780"/>
                <a:ext cx="7560840" cy="741100"/>
              </a:xfrm>
              <a:prstGeom prst="rect">
                <a:avLst/>
              </a:prstGeom>
              <a:blipFill>
                <a:blip r:embed="rId5"/>
                <a:stretch>
                  <a:fillRect b="-13333"/>
                </a:stretch>
              </a:blipFill>
            </p:spPr>
            <p:txBody>
              <a:bodyPr/>
              <a:lstStyle/>
              <a:p>
                <a:r>
                  <a:rPr lang="en-US">
                    <a:noFill/>
                  </a:rPr>
                  <a:t> </a:t>
                </a:r>
              </a:p>
            </p:txBody>
          </p:sp>
        </mc:Fallback>
      </mc:AlternateContent>
      <p:cxnSp>
        <p:nvCxnSpPr>
          <p:cNvPr id="4" name="Connettore 2 3">
            <a:extLst>
              <a:ext uri="{FF2B5EF4-FFF2-40B4-BE49-F238E27FC236}">
                <a16:creationId xmlns:a16="http://schemas.microsoft.com/office/drawing/2014/main" id="{A9CB119E-BADC-DC44-9995-C06342A94B4A}"/>
              </a:ext>
            </a:extLst>
          </p:cNvPr>
          <p:cNvCxnSpPr>
            <a:cxnSpLocks/>
          </p:cNvCxnSpPr>
          <p:nvPr/>
        </p:nvCxnSpPr>
        <p:spPr>
          <a:xfrm>
            <a:off x="2423592" y="1195380"/>
            <a:ext cx="576064" cy="126789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E65F989E-8E8B-0146-A2F4-4BDD065083A8}"/>
              </a:ext>
            </a:extLst>
          </p:cNvPr>
          <p:cNvCxnSpPr>
            <a:cxnSpLocks/>
          </p:cNvCxnSpPr>
          <p:nvPr/>
        </p:nvCxnSpPr>
        <p:spPr>
          <a:xfrm>
            <a:off x="1199456" y="1195380"/>
            <a:ext cx="576064" cy="126789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0004033B-ABEB-9646-8959-76B0871CA4F9}"/>
              </a:ext>
            </a:extLst>
          </p:cNvPr>
          <p:cNvSpPr txBox="1"/>
          <p:nvPr/>
        </p:nvSpPr>
        <p:spPr>
          <a:xfrm>
            <a:off x="2021886" y="2463279"/>
            <a:ext cx="2129898" cy="461665"/>
          </a:xfrm>
          <a:prstGeom prst="rect">
            <a:avLst/>
          </a:prstGeom>
          <a:noFill/>
        </p:spPr>
        <p:txBody>
          <a:bodyPr wrap="square" rtlCol="0">
            <a:spAutoFit/>
          </a:bodyPr>
          <a:lstStyle/>
          <a:p>
            <a:pPr algn="ctr"/>
            <a:r>
              <a:rPr lang="en-US" sz="2400" dirty="0"/>
              <a:t>= 0</a:t>
            </a:r>
          </a:p>
        </p:txBody>
      </p:sp>
      <p:sp>
        <p:nvSpPr>
          <p:cNvPr id="13" name="CasellaDiTesto 12">
            <a:extLst>
              <a:ext uri="{FF2B5EF4-FFF2-40B4-BE49-F238E27FC236}">
                <a16:creationId xmlns:a16="http://schemas.microsoft.com/office/drawing/2014/main" id="{D51056DB-BBBB-7A47-9796-FC2C93CD3F90}"/>
              </a:ext>
            </a:extLst>
          </p:cNvPr>
          <p:cNvSpPr txBox="1"/>
          <p:nvPr/>
        </p:nvSpPr>
        <p:spPr>
          <a:xfrm>
            <a:off x="710571" y="2463278"/>
            <a:ext cx="2129898" cy="461665"/>
          </a:xfrm>
          <a:prstGeom prst="rect">
            <a:avLst/>
          </a:prstGeom>
          <a:noFill/>
        </p:spPr>
        <p:txBody>
          <a:bodyPr wrap="square" rtlCol="0">
            <a:spAutoFit/>
          </a:bodyPr>
          <a:lstStyle/>
          <a:p>
            <a:pPr algn="ctr"/>
            <a:r>
              <a:rPr lang="en-US" sz="2400" dirty="0"/>
              <a:t>constant</a:t>
            </a:r>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8D00F8B4-EA81-FD40-8917-29D4D5614B41}"/>
                  </a:ext>
                </a:extLst>
              </p:cNvPr>
              <p:cNvSpPr txBox="1"/>
              <p:nvPr/>
            </p:nvSpPr>
            <p:spPr>
              <a:xfrm>
                <a:off x="253206" y="4322666"/>
                <a:ext cx="3603584" cy="7219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𝐹</m:t>
                      </m:r>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m:t>
                          </m:r>
                          <m:r>
                            <a:rPr lang="en-US" sz="2400" b="0" i="1" dirty="0" smtClean="0">
                              <a:latin typeface="Cambria Math" panose="02040503050406030204" pitchFamily="18" charset="0"/>
                            </a:rPr>
                            <m:t>𝐸</m:t>
                          </m:r>
                        </m:num>
                        <m:den>
                          <m:r>
                            <a:rPr lang="en-US" sz="2400" b="0" i="1" dirty="0" smtClean="0">
                              <a:latin typeface="Cambria Math" panose="02040503050406030204" pitchFamily="18" charset="0"/>
                            </a:rPr>
                            <m:t>𝜕</m:t>
                          </m:r>
                          <m:r>
                            <a:rPr lang="en-US" sz="2400" b="0" i="1" dirty="0" smtClean="0">
                              <a:latin typeface="Cambria Math" panose="02040503050406030204" pitchFamily="18" charset="0"/>
                            </a:rPr>
                            <m:t>𝑑</m:t>
                          </m:r>
                        </m:den>
                      </m:f>
                      <m:r>
                        <a:rPr lang="en-US" sz="2400" b="0" i="1" dirty="0" smtClean="0">
                          <a:latin typeface="Cambria Math" panose="02040503050406030204" pitchFamily="18" charset="0"/>
                        </a:rPr>
                        <m:t>=−</m:t>
                      </m:r>
                      <m:r>
                        <a:rPr lang="en-US" sz="2400" b="0" i="1" dirty="0" smtClean="0">
                          <a:latin typeface="Cambria Math" panose="02040503050406030204" pitchFamily="18" charset="0"/>
                        </a:rPr>
                        <m:t>𝑘</m:t>
                      </m:r>
                      <m:r>
                        <a:rPr lang="en-US" sz="2400" b="0" i="1" dirty="0" smtClean="0">
                          <a:latin typeface="Cambria Math" panose="02040503050406030204" pitchFamily="18" charset="0"/>
                        </a:rPr>
                        <m:t>(</m:t>
                      </m:r>
                      <m:r>
                        <a:rPr lang="en-US" sz="2400" b="0" i="1" dirty="0" smtClean="0">
                          <a:latin typeface="Cambria Math" panose="02040503050406030204" pitchFamily="18" charset="0"/>
                        </a:rPr>
                        <m:t>𝑑</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𝑑</m:t>
                          </m:r>
                        </m:e>
                        <m:sub>
                          <m:r>
                            <a:rPr lang="en-US" sz="2400" b="0" i="1" dirty="0" smtClean="0">
                              <a:latin typeface="Cambria Math" panose="02040503050406030204" pitchFamily="18" charset="0"/>
                            </a:rPr>
                            <m:t>𝑒𝑞</m:t>
                          </m:r>
                        </m:sub>
                      </m:sSub>
                      <m:r>
                        <a:rPr lang="en-US" sz="2400" b="0" i="1" dirty="0" smtClean="0">
                          <a:latin typeface="Cambria Math" panose="02040503050406030204" pitchFamily="18" charset="0"/>
                        </a:rPr>
                        <m:t>)</m:t>
                      </m:r>
                    </m:oMath>
                  </m:oMathPara>
                </a14:m>
                <a:endParaRPr lang="en-US" sz="2400" b="0" i="1" dirty="0">
                  <a:latin typeface="Cambria Math" panose="02040503050406030204" pitchFamily="18" charset="0"/>
                </a:endParaRPr>
              </a:p>
            </p:txBody>
          </p:sp>
        </mc:Choice>
        <mc:Fallback xmlns="">
          <p:sp>
            <p:nvSpPr>
              <p:cNvPr id="17" name="CasellaDiTesto 16">
                <a:extLst>
                  <a:ext uri="{FF2B5EF4-FFF2-40B4-BE49-F238E27FC236}">
                    <a16:creationId xmlns:a16="http://schemas.microsoft.com/office/drawing/2014/main" id="{8D00F8B4-EA81-FD40-8917-29D4D5614B41}"/>
                  </a:ext>
                </a:extLst>
              </p:cNvPr>
              <p:cNvSpPr txBox="1">
                <a:spLocks noRot="1" noChangeAspect="1" noMove="1" noResize="1" noEditPoints="1" noAdjustHandles="1" noChangeArrowheads="1" noChangeShapeType="1" noTextEdit="1"/>
              </p:cNvSpPr>
              <p:nvPr/>
            </p:nvSpPr>
            <p:spPr>
              <a:xfrm>
                <a:off x="253206" y="4322666"/>
                <a:ext cx="3603584" cy="721929"/>
              </a:xfrm>
              <a:prstGeom prst="rect">
                <a:avLst/>
              </a:prstGeom>
              <a:blipFill>
                <a:blip r:embed="rId6"/>
                <a:stretch>
                  <a:fillRect t="-1724"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1B6278A7-D2CF-CA49-80F2-E5D46B05DE90}"/>
                  </a:ext>
                </a:extLst>
              </p:cNvPr>
              <p:cNvSpPr txBox="1"/>
              <p:nvPr/>
            </p:nvSpPr>
            <p:spPr>
              <a:xfrm>
                <a:off x="4834603" y="2477631"/>
                <a:ext cx="2920764" cy="369332"/>
              </a:xfrm>
              <a:prstGeom prst="rect">
                <a:avLst/>
              </a:prstGeom>
              <a:noFill/>
            </p:spPr>
            <p:txBody>
              <a:bodyPr wrap="square" lIns="0" tIns="0" rIns="0" bIns="0" rtlCol="0">
                <a:spAutoFit/>
              </a:bodyPr>
              <a:lstStyle/>
              <a:p>
                <a14:m>
                  <m:oMath xmlns:m="http://schemas.openxmlformats.org/officeDocument/2006/math">
                    <m:r>
                      <a:rPr lang="en-US" sz="2400" b="0" i="1" dirty="0" smtClean="0">
                        <a:solidFill>
                          <a:schemeClr val="accent2">
                            <a:lumMod val="75000"/>
                          </a:schemeClr>
                        </a:solidFill>
                        <a:latin typeface="Cambria Math" panose="02040503050406030204" pitchFamily="18" charset="0"/>
                      </a:rPr>
                      <m:t>𝑘</m:t>
                    </m:r>
                  </m:oMath>
                </a14:m>
                <a:r>
                  <a:rPr lang="en-US" sz="2400" b="0" i="1" dirty="0">
                    <a:solidFill>
                      <a:schemeClr val="accent2">
                        <a:lumMod val="75000"/>
                      </a:schemeClr>
                    </a:solidFill>
                    <a:latin typeface="Cambria Math" panose="02040503050406030204" pitchFamily="18" charset="0"/>
                  </a:rPr>
                  <a:t> </a:t>
                </a:r>
                <a:r>
                  <a:rPr lang="en-US" sz="2400" b="0" dirty="0">
                    <a:solidFill>
                      <a:schemeClr val="accent2">
                        <a:lumMod val="75000"/>
                      </a:schemeClr>
                    </a:solidFill>
                  </a:rPr>
                  <a:t>= force const.</a:t>
                </a:r>
              </a:p>
            </p:txBody>
          </p:sp>
        </mc:Choice>
        <mc:Fallback xmlns="">
          <p:sp>
            <p:nvSpPr>
              <p:cNvPr id="24" name="CasellaDiTesto 23">
                <a:extLst>
                  <a:ext uri="{FF2B5EF4-FFF2-40B4-BE49-F238E27FC236}">
                    <a16:creationId xmlns:a16="http://schemas.microsoft.com/office/drawing/2014/main" id="{1B6278A7-D2CF-CA49-80F2-E5D46B05DE90}"/>
                  </a:ext>
                </a:extLst>
              </p:cNvPr>
              <p:cNvSpPr txBox="1">
                <a:spLocks noRot="1" noChangeAspect="1" noMove="1" noResize="1" noEditPoints="1" noAdjustHandles="1" noChangeArrowheads="1" noChangeShapeType="1" noTextEdit="1"/>
              </p:cNvSpPr>
              <p:nvPr/>
            </p:nvSpPr>
            <p:spPr>
              <a:xfrm>
                <a:off x="4834603" y="2477631"/>
                <a:ext cx="2920764" cy="369332"/>
              </a:xfrm>
              <a:prstGeom prst="rect">
                <a:avLst/>
              </a:prstGeom>
              <a:blipFill>
                <a:blip r:embed="rId7"/>
                <a:stretch>
                  <a:fillRect l="-3463" t="-22581" b="-41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0460FDAF-45EF-EB4D-9013-9740023475C2}"/>
                  </a:ext>
                </a:extLst>
              </p:cNvPr>
              <p:cNvSpPr txBox="1"/>
              <p:nvPr/>
            </p:nvSpPr>
            <p:spPr>
              <a:xfrm>
                <a:off x="34677" y="3429000"/>
                <a:ext cx="3123529" cy="7411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𝐹</m:t>
                      </m:r>
                      <m:r>
                        <a:rPr lang="en-US" sz="2400" b="0" i="1" dirty="0" smtClean="0">
                          <a:latin typeface="Cambria Math" panose="02040503050406030204" pitchFamily="18" charset="0"/>
                        </a:rPr>
                        <m:t>=</m:t>
                      </m:r>
                      <m:r>
                        <a:rPr lang="en-US" sz="2400" b="0" i="1" dirty="0" smtClean="0">
                          <a:latin typeface="Cambria Math" panose="02040503050406030204" pitchFamily="18" charset="0"/>
                        </a:rPr>
                        <m:t>𝑚</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𝑎</m:t>
                      </m:r>
                      <m:r>
                        <a:rPr lang="en-US" sz="2400" b="0" i="1" dirty="0" smtClean="0">
                          <a:latin typeface="Cambria Math" panose="02040503050406030204" pitchFamily="18" charset="0"/>
                        </a:rPr>
                        <m:t>=</m:t>
                      </m:r>
                      <m:r>
                        <a:rPr lang="en-US" sz="2400" b="0" i="1" dirty="0" smtClean="0">
                          <a:latin typeface="Cambria Math" panose="02040503050406030204" pitchFamily="18" charset="0"/>
                        </a:rPr>
                        <m:t>𝑚</m:t>
                      </m:r>
                      <m:r>
                        <a:rPr lang="en-US" sz="2400" b="0" i="1" dirty="0" smtClean="0">
                          <a:latin typeface="Cambria Math" panose="02040503050406030204" pitchFamily="18" charset="0"/>
                        </a:rPr>
                        <m:t> </m:t>
                      </m:r>
                      <m:f>
                        <m:fPr>
                          <m:ctrlPr>
                            <a:rPr lang="en-US" sz="2400" b="0" i="1" dirty="0" smtClean="0">
                              <a:latin typeface="Cambria Math" panose="02040503050406030204" pitchFamily="18" charset="0"/>
                            </a:rPr>
                          </m:ctrlPr>
                        </m:fPr>
                        <m:num>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𝑑</m:t>
                          </m:r>
                        </m:num>
                        <m:den>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𝑡</m:t>
                              </m:r>
                            </m:e>
                            <m:sup>
                              <m:r>
                                <a:rPr lang="en-US" sz="2400" b="0" i="1" dirty="0" smtClean="0">
                                  <a:latin typeface="Cambria Math" panose="02040503050406030204" pitchFamily="18" charset="0"/>
                                </a:rPr>
                                <m:t>2</m:t>
                              </m:r>
                            </m:sup>
                          </m:sSup>
                        </m:den>
                      </m:f>
                    </m:oMath>
                  </m:oMathPara>
                </a14:m>
                <a:endParaRPr lang="en-US" sz="2400" b="0" i="1" dirty="0">
                  <a:latin typeface="Cambria Math" panose="02040503050406030204" pitchFamily="18" charset="0"/>
                </a:endParaRPr>
              </a:p>
            </p:txBody>
          </p:sp>
        </mc:Choice>
        <mc:Fallback xmlns="">
          <p:sp>
            <p:nvSpPr>
              <p:cNvPr id="25" name="CasellaDiTesto 24">
                <a:extLst>
                  <a:ext uri="{FF2B5EF4-FFF2-40B4-BE49-F238E27FC236}">
                    <a16:creationId xmlns:a16="http://schemas.microsoft.com/office/drawing/2014/main" id="{0460FDAF-45EF-EB4D-9013-9740023475C2}"/>
                  </a:ext>
                </a:extLst>
              </p:cNvPr>
              <p:cNvSpPr txBox="1">
                <a:spLocks noRot="1" noChangeAspect="1" noMove="1" noResize="1" noEditPoints="1" noAdjustHandles="1" noChangeArrowheads="1" noChangeShapeType="1" noTextEdit="1"/>
              </p:cNvSpPr>
              <p:nvPr/>
            </p:nvSpPr>
            <p:spPr>
              <a:xfrm>
                <a:off x="34677" y="3429000"/>
                <a:ext cx="3123529" cy="741100"/>
              </a:xfrm>
              <a:prstGeom prst="rect">
                <a:avLst/>
              </a:prstGeom>
              <a:blipFill>
                <a:blip r:embed="rId8"/>
                <a:stretch>
                  <a:fillRect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A90E3EA9-9276-034A-B1DA-345DC50DF406}"/>
                  </a:ext>
                </a:extLst>
              </p:cNvPr>
              <p:cNvSpPr txBox="1"/>
              <p:nvPr/>
            </p:nvSpPr>
            <p:spPr>
              <a:xfrm>
                <a:off x="4071551" y="3691453"/>
                <a:ext cx="3603584" cy="7671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𝑑</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𝑡</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𝐴</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sin</m:t>
                          </m:r>
                        </m:fName>
                        <m:e>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𝜔</m:t>
                              </m:r>
                              <m:r>
                                <a:rPr lang="en-US" sz="2400" b="0" i="1" dirty="0" smtClean="0">
                                  <a:latin typeface="Cambria Math" panose="02040503050406030204" pitchFamily="18" charset="0"/>
                                </a:rPr>
                                <m:t>𝑡</m:t>
                              </m:r>
                              <m:r>
                                <a:rPr lang="en-US" sz="2400" b="0" i="1" dirty="0" smtClean="0">
                                  <a:latin typeface="Cambria Math" panose="02040503050406030204" pitchFamily="18" charset="0"/>
                                </a:rPr>
                                <m:t>+</m:t>
                              </m:r>
                              <m:r>
                                <a:rPr lang="en-US" sz="2400" b="0" i="1" dirty="0" smtClean="0">
                                  <a:latin typeface="Cambria Math" panose="02040503050406030204" pitchFamily="18" charset="0"/>
                                </a:rPr>
                                <m:t>𝜑</m:t>
                              </m:r>
                            </m:e>
                          </m:d>
                        </m:e>
                      </m:func>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𝑑</m:t>
                          </m:r>
                        </m:e>
                        <m:sub>
                          <m:r>
                            <a:rPr lang="en-US" sz="2400" b="0" i="1" dirty="0" smtClean="0">
                              <a:latin typeface="Cambria Math" panose="02040503050406030204" pitchFamily="18" charset="0"/>
                            </a:rPr>
                            <m:t>𝑒𝑞</m:t>
                          </m:r>
                        </m:sub>
                      </m:sSub>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p:txBody>
          </p:sp>
        </mc:Choice>
        <mc:Fallback xmlns="">
          <p:sp>
            <p:nvSpPr>
              <p:cNvPr id="26" name="CasellaDiTesto 25">
                <a:extLst>
                  <a:ext uri="{FF2B5EF4-FFF2-40B4-BE49-F238E27FC236}">
                    <a16:creationId xmlns:a16="http://schemas.microsoft.com/office/drawing/2014/main" id="{A90E3EA9-9276-034A-B1DA-345DC50DF406}"/>
                  </a:ext>
                </a:extLst>
              </p:cNvPr>
              <p:cNvSpPr txBox="1">
                <a:spLocks noRot="1" noChangeAspect="1" noMove="1" noResize="1" noEditPoints="1" noAdjustHandles="1" noChangeArrowheads="1" noChangeShapeType="1" noTextEdit="1"/>
              </p:cNvSpPr>
              <p:nvPr/>
            </p:nvSpPr>
            <p:spPr>
              <a:xfrm>
                <a:off x="4071551" y="3691453"/>
                <a:ext cx="3603584" cy="767198"/>
              </a:xfrm>
              <a:prstGeom prst="rect">
                <a:avLst/>
              </a:prstGeom>
              <a:blipFill>
                <a:blip r:embed="rId9"/>
                <a:stretch>
                  <a:fillRect l="-2807" r="-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314A2048-AEBA-9A4F-B44D-B96ECBC0EB11}"/>
                  </a:ext>
                </a:extLst>
              </p:cNvPr>
              <p:cNvSpPr txBox="1"/>
              <p:nvPr/>
            </p:nvSpPr>
            <p:spPr>
              <a:xfrm>
                <a:off x="4192827" y="4345655"/>
                <a:ext cx="2767269" cy="1120884"/>
              </a:xfrm>
              <a:prstGeom prst="rect">
                <a:avLst/>
              </a:prstGeom>
              <a:noFill/>
            </p:spPr>
            <p:txBody>
              <a:bodyPr wrap="square" lIns="0" tIns="0" rIns="0" bIns="0" rtlCol="0">
                <a:spAutoFit/>
              </a:bodyPr>
              <a:lstStyle/>
              <a:p>
                <a:pPr algn="ctr"/>
                <a14:m>
                  <m:oMath xmlns:m="http://schemas.openxmlformats.org/officeDocument/2006/math">
                    <m:r>
                      <a:rPr lang="en-US" sz="2400" b="0" i="1" dirty="0" smtClean="0">
                        <a:solidFill>
                          <a:schemeClr val="accent2">
                            <a:lumMod val="75000"/>
                          </a:schemeClr>
                        </a:solidFill>
                        <a:latin typeface="Cambria Math" panose="02040503050406030204" pitchFamily="18" charset="0"/>
                      </a:rPr>
                      <m:t>𝜔</m:t>
                    </m:r>
                    <m:r>
                      <a:rPr lang="en-US" sz="2400" b="0" i="1" dirty="0" smtClean="0">
                        <a:solidFill>
                          <a:schemeClr val="accent2">
                            <a:lumMod val="75000"/>
                          </a:schemeClr>
                        </a:solidFill>
                        <a:latin typeface="Cambria Math" panose="02040503050406030204" pitchFamily="18" charset="0"/>
                      </a:rPr>
                      <m:t>= </m:t>
                    </m:r>
                    <m:rad>
                      <m:radPr>
                        <m:degHide m:val="on"/>
                        <m:ctrlPr>
                          <a:rPr lang="en-US" sz="2400" b="0" i="1" dirty="0" smtClean="0">
                            <a:solidFill>
                              <a:schemeClr val="accent2">
                                <a:lumMod val="75000"/>
                              </a:schemeClr>
                            </a:solidFill>
                            <a:latin typeface="Cambria Math" panose="02040503050406030204" pitchFamily="18" charset="0"/>
                          </a:rPr>
                        </m:ctrlPr>
                      </m:radPr>
                      <m:deg/>
                      <m:e>
                        <m:f>
                          <m:fPr>
                            <m:ctrlPr>
                              <a:rPr lang="en-US" sz="2400" b="0" i="1" dirty="0" smtClean="0">
                                <a:solidFill>
                                  <a:schemeClr val="accent2">
                                    <a:lumMod val="75000"/>
                                  </a:schemeClr>
                                </a:solidFill>
                                <a:latin typeface="Cambria Math" panose="02040503050406030204" pitchFamily="18" charset="0"/>
                              </a:rPr>
                            </m:ctrlPr>
                          </m:fPr>
                          <m:num>
                            <m:r>
                              <a:rPr lang="en-US" sz="2400" b="0" i="1" dirty="0" smtClean="0">
                                <a:solidFill>
                                  <a:schemeClr val="accent2">
                                    <a:lumMod val="75000"/>
                                  </a:schemeClr>
                                </a:solidFill>
                                <a:latin typeface="Cambria Math" panose="02040503050406030204" pitchFamily="18" charset="0"/>
                              </a:rPr>
                              <m:t>𝑘</m:t>
                            </m:r>
                          </m:num>
                          <m:den>
                            <m:r>
                              <a:rPr lang="en-US" sz="2400" b="0" i="1" dirty="0" smtClean="0">
                                <a:solidFill>
                                  <a:schemeClr val="accent2">
                                    <a:lumMod val="75000"/>
                                  </a:schemeClr>
                                </a:solidFill>
                                <a:latin typeface="Cambria Math" panose="02040503050406030204" pitchFamily="18" charset="0"/>
                              </a:rPr>
                              <m:t>𝑚</m:t>
                            </m:r>
                          </m:den>
                        </m:f>
                      </m:e>
                    </m:rad>
                  </m:oMath>
                </a14:m>
                <a:r>
                  <a:rPr lang="en-US" sz="2400" b="0" i="1" dirty="0">
                    <a:solidFill>
                      <a:schemeClr val="accent2">
                        <a:lumMod val="75000"/>
                      </a:schemeClr>
                    </a:solidFill>
                    <a:latin typeface="Cambria Math" panose="02040503050406030204" pitchFamily="18" charset="0"/>
                  </a:rPr>
                  <a:t> </a:t>
                </a:r>
                <a:endParaRPr lang="en-US" sz="2400" dirty="0">
                  <a:solidFill>
                    <a:schemeClr val="accent2">
                      <a:lumMod val="75000"/>
                    </a:schemeClr>
                  </a:solidFill>
                  <a:latin typeface="Cambria Math" panose="02040503050406030204" pitchFamily="18" charset="0"/>
                </a:endParaRPr>
              </a:p>
              <a:p>
                <a:pPr algn="ctr"/>
                <a:r>
                  <a:rPr lang="en-US" sz="2400" dirty="0">
                    <a:solidFill>
                      <a:schemeClr val="accent2">
                        <a:lumMod val="75000"/>
                      </a:schemeClr>
                    </a:solidFill>
                  </a:rPr>
                  <a:t>oscillation frequency</a:t>
                </a:r>
                <a:endParaRPr lang="en-US" sz="2400" b="0" i="1" dirty="0">
                  <a:solidFill>
                    <a:schemeClr val="accent2">
                      <a:lumMod val="75000"/>
                    </a:schemeClr>
                  </a:solidFill>
                </a:endParaRPr>
              </a:p>
            </p:txBody>
          </p:sp>
        </mc:Choice>
        <mc:Fallback xmlns="">
          <p:sp>
            <p:nvSpPr>
              <p:cNvPr id="27" name="CasellaDiTesto 26">
                <a:extLst>
                  <a:ext uri="{FF2B5EF4-FFF2-40B4-BE49-F238E27FC236}">
                    <a16:creationId xmlns:a16="http://schemas.microsoft.com/office/drawing/2014/main" id="{314A2048-AEBA-9A4F-B44D-B96ECBC0EB11}"/>
                  </a:ext>
                </a:extLst>
              </p:cNvPr>
              <p:cNvSpPr txBox="1">
                <a:spLocks noRot="1" noChangeAspect="1" noMove="1" noResize="1" noEditPoints="1" noAdjustHandles="1" noChangeArrowheads="1" noChangeShapeType="1" noTextEdit="1"/>
              </p:cNvSpPr>
              <p:nvPr/>
            </p:nvSpPr>
            <p:spPr>
              <a:xfrm>
                <a:off x="4192827" y="4345655"/>
                <a:ext cx="2767269" cy="1120884"/>
              </a:xfrm>
              <a:prstGeom prst="rect">
                <a:avLst/>
              </a:prstGeom>
              <a:blipFill>
                <a:blip r:embed="rId10"/>
                <a:stretch>
                  <a:fillRect l="-6849" r="-6393" b="-15730"/>
                </a:stretch>
              </a:blipFill>
            </p:spPr>
            <p:txBody>
              <a:bodyPr/>
              <a:lstStyle/>
              <a:p>
                <a:r>
                  <a:rPr lang="en-US">
                    <a:noFill/>
                  </a:rPr>
                  <a:t> </a:t>
                </a:r>
              </a:p>
            </p:txBody>
          </p:sp>
        </mc:Fallback>
      </mc:AlternateContent>
      <p:sp>
        <p:nvSpPr>
          <p:cNvPr id="28" name="CasellaDiTesto 27">
            <a:extLst>
              <a:ext uri="{FF2B5EF4-FFF2-40B4-BE49-F238E27FC236}">
                <a16:creationId xmlns:a16="http://schemas.microsoft.com/office/drawing/2014/main" id="{97BD1F65-6BE3-F541-B619-80C2A150A151}"/>
              </a:ext>
            </a:extLst>
          </p:cNvPr>
          <p:cNvSpPr txBox="1"/>
          <p:nvPr/>
        </p:nvSpPr>
        <p:spPr>
          <a:xfrm>
            <a:off x="253206" y="5773057"/>
            <a:ext cx="7791982"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Same approach as for the pendulum</a:t>
            </a:r>
          </a:p>
          <a:p>
            <a:pPr marL="342900" indent="-342900">
              <a:buFont typeface="Arial" panose="020B0604020202020204" pitchFamily="34" charset="0"/>
              <a:buChar char="•"/>
            </a:pPr>
            <a:r>
              <a:rPr lang="en-US" sz="2400" dirty="0"/>
              <a:t>Small angle </a:t>
            </a:r>
            <a:r>
              <a:rPr lang="en-US" sz="2400" dirty="0">
                <a:sym typeface="Wingdings" pitchFamily="2" charset="2"/>
              </a:rPr>
              <a:t> small (atomic) oscillations</a:t>
            </a:r>
            <a:endParaRPr lang="en-US" sz="2400" dirty="0"/>
          </a:p>
        </p:txBody>
      </p:sp>
    </p:spTree>
    <p:extLst>
      <p:ext uri="{BB962C8B-B14F-4D97-AF65-F5344CB8AC3E}">
        <p14:creationId xmlns:p14="http://schemas.microsoft.com/office/powerpoint/2010/main" val="206493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p:bldP spid="13" grpId="0"/>
      <p:bldP spid="17" grpId="0"/>
      <p:bldP spid="24" grpId="0"/>
      <p:bldP spid="25" grpId="0"/>
      <p:bldP spid="26"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Normal modes and vibrational frequencies</a:t>
            </a:r>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306BBDB8-9C23-794B-B06B-7CAD57E2436D}"/>
                  </a:ext>
                </a:extLst>
              </p:cNvPr>
              <p:cNvSpPr txBox="1"/>
              <p:nvPr/>
            </p:nvSpPr>
            <p:spPr>
              <a:xfrm>
                <a:off x="6972466" y="1401725"/>
                <a:ext cx="5172206" cy="988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det</m:t>
                          </m:r>
                        </m:fName>
                        <m:e>
                          <m:d>
                            <m:dPr>
                              <m:begChr m:val="|"/>
                              <m:endChr m:val="|"/>
                              <m:ctrlPr>
                                <a:rPr lang="en-US" sz="2400" b="0" i="1" dirty="0" smtClean="0">
                                  <a:latin typeface="Cambria Math" panose="02040503050406030204" pitchFamily="18" charset="0"/>
                                </a:rPr>
                              </m:ctrlPr>
                            </m:dPr>
                            <m:e>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ad>
                                    <m:radPr>
                                      <m:degHide m:val="on"/>
                                      <m:ctrlPr>
                                        <a:rPr lang="en-US" sz="2400" b="0" i="1" dirty="0" smtClean="0">
                                          <a:latin typeface="Cambria Math" panose="02040503050406030204" pitchFamily="18" charset="0"/>
                                        </a:rPr>
                                      </m:ctrlPr>
                                    </m:radPr>
                                    <m:deg/>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𝑀</m:t>
                                          </m:r>
                                        </m:e>
                                        <m:sub>
                                          <m:r>
                                            <a:rPr lang="en-US" sz="2400" i="1" dirty="0">
                                              <a:latin typeface="Cambria Math" panose="02040503050406030204" pitchFamily="18" charset="0"/>
                                            </a:rPr>
                                            <m:t>𝐼</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𝑀</m:t>
                                          </m:r>
                                        </m:e>
                                        <m:sub>
                                          <m:r>
                                            <a:rPr lang="en-US" sz="2400" i="1" dirty="0">
                                              <a:latin typeface="Cambria Math" panose="02040503050406030204" pitchFamily="18" charset="0"/>
                                            </a:rPr>
                                            <m:t>𝐽</m:t>
                                          </m:r>
                                        </m:sub>
                                      </m:sSub>
                                    </m:e>
                                  </m:rad>
                                </m:den>
                              </m:f>
                              <m:f>
                                <m:fPr>
                                  <m:ctrlPr>
                                    <a:rPr lang="en-US" sz="2400" b="0" i="1" dirty="0" smtClean="0">
                                      <a:latin typeface="Cambria Math" panose="02040503050406030204" pitchFamily="18" charset="0"/>
                                    </a:rPr>
                                  </m:ctrlPr>
                                </m:fPr>
                                <m:num>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𝐸</m:t>
                                  </m:r>
                                  <m:r>
                                    <a:rPr lang="en-US" sz="2400" b="0" i="1" dirty="0" smtClean="0">
                                      <a:latin typeface="Cambria Math" panose="02040503050406030204" pitchFamily="18" charset="0"/>
                                    </a:rPr>
                                    <m:t>(</m:t>
                                  </m:r>
                                  <m:r>
                                    <a:rPr lang="en-US" sz="2400" b="1" i="1" dirty="0" smtClean="0">
                                      <a:latin typeface="Cambria Math" panose="02040503050406030204" pitchFamily="18" charset="0"/>
                                    </a:rPr>
                                    <m:t>{</m:t>
                                  </m:r>
                                  <m:r>
                                    <a:rPr lang="en-US" sz="2400" b="1" i="1" dirty="0" smtClean="0">
                                      <a:latin typeface="Cambria Math" panose="02040503050406030204" pitchFamily="18" charset="0"/>
                                    </a:rPr>
                                    <m:t>𝑹</m:t>
                                  </m:r>
                                  <m:r>
                                    <a:rPr lang="en-US" sz="2400" b="1" i="1" dirty="0" smtClean="0">
                                      <a:latin typeface="Cambria Math" panose="02040503050406030204" pitchFamily="18" charset="0"/>
                                    </a:rPr>
                                    <m:t>}</m:t>
                                  </m:r>
                                  <m:r>
                                    <a:rPr lang="en-US" sz="2400" b="0" i="1" dirty="0" smtClean="0">
                                      <a:latin typeface="Cambria Math" panose="02040503050406030204" pitchFamily="18" charset="0"/>
                                    </a:rPr>
                                    <m:t>)</m:t>
                                  </m:r>
                                </m:num>
                                <m:den>
                                  <m:r>
                                    <a:rPr lang="en-US" sz="2400" b="0" i="1" dirty="0" smtClean="0">
                                      <a:latin typeface="Cambria Math" panose="02040503050406030204" pitchFamily="18" charset="0"/>
                                    </a:rPr>
                                    <m:t>𝜕</m:t>
                                  </m:r>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𝐼</m:t>
                                      </m:r>
                                    </m:sub>
                                  </m:sSub>
                                  <m:r>
                                    <a:rPr lang="en-US" sz="2400" b="0" i="1" dirty="0" smtClean="0">
                                      <a:latin typeface="Cambria Math" panose="02040503050406030204" pitchFamily="18" charset="0"/>
                                    </a:rPr>
                                    <m:t>𝜕</m:t>
                                  </m:r>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𝐽</m:t>
                                      </m:r>
                                    </m:sub>
                                  </m:sSub>
                                </m:den>
                              </m:f>
                              <m:r>
                                <a:rPr lang="en-US" sz="2400" b="0" i="1" dirty="0" smtClean="0">
                                  <a:latin typeface="Cambria Math" panose="02040503050406030204" pitchFamily="18" charset="0"/>
                                </a:rPr>
                                <m:t> −</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𝜔</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 </m:t>
                              </m:r>
                            </m:e>
                          </m:d>
                          <m:r>
                            <a:rPr lang="en-US" sz="2400" b="0" i="1" dirty="0" smtClean="0">
                              <a:latin typeface="Cambria Math" panose="02040503050406030204" pitchFamily="18" charset="0"/>
                            </a:rPr>
                            <m:t>=0  </m:t>
                          </m:r>
                        </m:e>
                      </m:func>
                    </m:oMath>
                  </m:oMathPara>
                </a14:m>
                <a:endParaRPr lang="en-US" sz="2400" dirty="0"/>
              </a:p>
            </p:txBody>
          </p:sp>
        </mc:Choice>
        <mc:Fallback xmlns="">
          <p:sp>
            <p:nvSpPr>
              <p:cNvPr id="16" name="CasellaDiTesto 15">
                <a:extLst>
                  <a:ext uri="{FF2B5EF4-FFF2-40B4-BE49-F238E27FC236}">
                    <a16:creationId xmlns:a16="http://schemas.microsoft.com/office/drawing/2014/main" id="{306BBDB8-9C23-794B-B06B-7CAD57E2436D}"/>
                  </a:ext>
                </a:extLst>
              </p:cNvPr>
              <p:cNvSpPr txBox="1">
                <a:spLocks noRot="1" noChangeAspect="1" noMove="1" noResize="1" noEditPoints="1" noAdjustHandles="1" noChangeArrowheads="1" noChangeShapeType="1" noTextEdit="1"/>
              </p:cNvSpPr>
              <p:nvPr/>
            </p:nvSpPr>
            <p:spPr>
              <a:xfrm>
                <a:off x="6972466" y="1401725"/>
                <a:ext cx="5172206" cy="988476"/>
              </a:xfrm>
              <a:prstGeom prst="rect">
                <a:avLst/>
              </a:prstGeom>
              <a:blipFill>
                <a:blip r:embed="rId3"/>
                <a:stretch>
                  <a:fillRect b="-2532"/>
                </a:stretch>
              </a:blipFill>
            </p:spPr>
            <p:txBody>
              <a:bodyPr/>
              <a:lstStyle/>
              <a:p>
                <a:r>
                  <a:rPr lang="en-US">
                    <a:noFill/>
                  </a:rPr>
                  <a:t> </a:t>
                </a:r>
              </a:p>
            </p:txBody>
          </p:sp>
        </mc:Fallback>
      </mc:AlternateContent>
      <p:sp>
        <p:nvSpPr>
          <p:cNvPr id="22" name="Anello 21">
            <a:extLst>
              <a:ext uri="{FF2B5EF4-FFF2-40B4-BE49-F238E27FC236}">
                <a16:creationId xmlns:a16="http://schemas.microsoft.com/office/drawing/2014/main" id="{573E0644-A26E-FB44-9B49-A34C386A968C}"/>
              </a:ext>
            </a:extLst>
          </p:cNvPr>
          <p:cNvSpPr/>
          <p:nvPr/>
        </p:nvSpPr>
        <p:spPr>
          <a:xfrm>
            <a:off x="10168403" y="1287246"/>
            <a:ext cx="1112173" cy="1112173"/>
          </a:xfrm>
          <a:prstGeom prst="donut">
            <a:avLst/>
          </a:prstGeom>
          <a:solidFill>
            <a:schemeClr val="accent2">
              <a:lumMod val="40000"/>
              <a:lumOff val="60000"/>
              <a:alpha val="90964"/>
            </a:schemeClr>
          </a:solidFill>
          <a:ln>
            <a:noFill/>
          </a:ln>
          <a:effectLst>
            <a:innerShdw dist="70441" dir="162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26" name="Connettore 2 25">
            <a:extLst>
              <a:ext uri="{FF2B5EF4-FFF2-40B4-BE49-F238E27FC236}">
                <a16:creationId xmlns:a16="http://schemas.microsoft.com/office/drawing/2014/main" id="{C1CCF4AD-F087-0A45-9112-1DE2A3E66B66}"/>
              </a:ext>
            </a:extLst>
          </p:cNvPr>
          <p:cNvCxnSpPr>
            <a:cxnSpLocks/>
            <a:stCxn id="22" idx="4"/>
            <a:endCxn id="29" idx="0"/>
          </p:cNvCxnSpPr>
          <p:nvPr/>
        </p:nvCxnSpPr>
        <p:spPr>
          <a:xfrm flipH="1">
            <a:off x="10656042" y="2399419"/>
            <a:ext cx="68448" cy="1320769"/>
          </a:xfrm>
          <a:prstGeom prst="straightConnector1">
            <a:avLst/>
          </a:prstGeom>
          <a:ln w="38100">
            <a:solidFill>
              <a:schemeClr val="accent2">
                <a:lumMod val="40000"/>
                <a:lumOff val="60000"/>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asellaDiTesto 28">
            <a:extLst>
              <a:ext uri="{FF2B5EF4-FFF2-40B4-BE49-F238E27FC236}">
                <a16:creationId xmlns:a16="http://schemas.microsoft.com/office/drawing/2014/main" id="{1CA9F763-324B-4B4F-A82D-F01EE4C065FA}"/>
              </a:ext>
            </a:extLst>
          </p:cNvPr>
          <p:cNvSpPr txBox="1"/>
          <p:nvPr/>
        </p:nvSpPr>
        <p:spPr>
          <a:xfrm>
            <a:off x="10007627" y="3720188"/>
            <a:ext cx="1296830" cy="369332"/>
          </a:xfrm>
          <a:prstGeom prst="rect">
            <a:avLst/>
          </a:prstGeom>
          <a:noFill/>
        </p:spPr>
        <p:txBody>
          <a:bodyPr wrap="none" lIns="0" tIns="0" rIns="0" bIns="0" rtlCol="0">
            <a:spAutoFit/>
          </a:bodyPr>
          <a:lstStyle/>
          <a:p>
            <a:r>
              <a:rPr lang="en-US" sz="2400" b="1" i="1" dirty="0"/>
              <a:t>phonons</a:t>
            </a:r>
          </a:p>
        </p:txBody>
      </p:sp>
      <p:sp>
        <p:nvSpPr>
          <p:cNvPr id="30" name="CasellaDiTesto 29">
            <a:extLst>
              <a:ext uri="{FF2B5EF4-FFF2-40B4-BE49-F238E27FC236}">
                <a16:creationId xmlns:a16="http://schemas.microsoft.com/office/drawing/2014/main" id="{697E56C5-D610-4446-93D9-EB0D01720957}"/>
              </a:ext>
            </a:extLst>
          </p:cNvPr>
          <p:cNvSpPr txBox="1"/>
          <p:nvPr/>
        </p:nvSpPr>
        <p:spPr>
          <a:xfrm>
            <a:off x="10741470" y="2825138"/>
            <a:ext cx="1080424" cy="369332"/>
          </a:xfrm>
          <a:prstGeom prst="rect">
            <a:avLst/>
          </a:prstGeom>
          <a:noFill/>
        </p:spPr>
        <p:txBody>
          <a:bodyPr wrap="none" lIns="0" tIns="0" rIns="0" bIns="0" rtlCol="0">
            <a:spAutoFit/>
          </a:bodyPr>
          <a:lstStyle/>
          <a:p>
            <a:r>
              <a:rPr lang="en-US" sz="2400" b="0" dirty="0"/>
              <a:t>periodic</a:t>
            </a:r>
            <a:endParaRPr lang="en-US" sz="2400" dirty="0"/>
          </a:p>
        </p:txBody>
      </p:sp>
      <p:cxnSp>
        <p:nvCxnSpPr>
          <p:cNvPr id="24" name="Connettore 2 23">
            <a:extLst>
              <a:ext uri="{FF2B5EF4-FFF2-40B4-BE49-F238E27FC236}">
                <a16:creationId xmlns:a16="http://schemas.microsoft.com/office/drawing/2014/main" id="{2CABCEFB-C550-4C49-B564-CE23F3A3A3F6}"/>
              </a:ext>
            </a:extLst>
          </p:cNvPr>
          <p:cNvCxnSpPr>
            <a:cxnSpLocks/>
            <a:stCxn id="22" idx="3"/>
            <a:endCxn id="25" idx="0"/>
          </p:cNvCxnSpPr>
          <p:nvPr/>
        </p:nvCxnSpPr>
        <p:spPr>
          <a:xfrm flipH="1">
            <a:off x="8210123" y="2236545"/>
            <a:ext cx="2121154" cy="1492386"/>
          </a:xfrm>
          <a:prstGeom prst="straightConnector1">
            <a:avLst/>
          </a:prstGeom>
          <a:ln w="38100">
            <a:solidFill>
              <a:schemeClr val="accent2">
                <a:lumMod val="40000"/>
                <a:lumOff val="60000"/>
                <a:alpha val="7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0C6F01BA-E8FA-8C44-8CAD-9291BCA7E3F2}"/>
              </a:ext>
            </a:extLst>
          </p:cNvPr>
          <p:cNvSpPr txBox="1"/>
          <p:nvPr/>
        </p:nvSpPr>
        <p:spPr>
          <a:xfrm>
            <a:off x="7654682" y="3728931"/>
            <a:ext cx="1110882" cy="369332"/>
          </a:xfrm>
          <a:prstGeom prst="rect">
            <a:avLst/>
          </a:prstGeom>
          <a:noFill/>
        </p:spPr>
        <p:txBody>
          <a:bodyPr wrap="none" lIns="0" tIns="0" rIns="0" bIns="0" rtlCol="0">
            <a:spAutoFit/>
          </a:bodyPr>
          <a:lstStyle/>
          <a:p>
            <a:r>
              <a:rPr lang="en-US" sz="2400" b="1" dirty="0" err="1"/>
              <a:t>vibrons</a:t>
            </a:r>
            <a:endParaRPr lang="en-US" sz="2400" b="1" dirty="0"/>
          </a:p>
        </p:txBody>
      </p:sp>
      <p:sp>
        <p:nvSpPr>
          <p:cNvPr id="31" name="CasellaDiTesto 30">
            <a:extLst>
              <a:ext uri="{FF2B5EF4-FFF2-40B4-BE49-F238E27FC236}">
                <a16:creationId xmlns:a16="http://schemas.microsoft.com/office/drawing/2014/main" id="{F89FA795-32B3-1843-A4BE-767CC89B3E2A}"/>
              </a:ext>
            </a:extLst>
          </p:cNvPr>
          <p:cNvSpPr txBox="1"/>
          <p:nvPr/>
        </p:nvSpPr>
        <p:spPr>
          <a:xfrm>
            <a:off x="7262003" y="2865384"/>
            <a:ext cx="1336904" cy="369332"/>
          </a:xfrm>
          <a:prstGeom prst="rect">
            <a:avLst/>
          </a:prstGeom>
          <a:noFill/>
        </p:spPr>
        <p:txBody>
          <a:bodyPr wrap="none" lIns="0" tIns="0" rIns="0" bIns="0" rtlCol="0">
            <a:spAutoFit/>
          </a:bodyPr>
          <a:lstStyle/>
          <a:p>
            <a:r>
              <a:rPr lang="en-US" sz="2400" b="0" dirty="0"/>
              <a:t>molecular</a:t>
            </a:r>
            <a:endParaRPr lang="en-US" sz="2400" dirty="0"/>
          </a:p>
        </p:txBody>
      </p:sp>
      <p:sp>
        <p:nvSpPr>
          <p:cNvPr id="37" name="CasellaDiTesto 36">
            <a:extLst>
              <a:ext uri="{FF2B5EF4-FFF2-40B4-BE49-F238E27FC236}">
                <a16:creationId xmlns:a16="http://schemas.microsoft.com/office/drawing/2014/main" id="{58A9A25B-510E-E34C-AC44-F50CD66E2A04}"/>
              </a:ext>
            </a:extLst>
          </p:cNvPr>
          <p:cNvSpPr txBox="1"/>
          <p:nvPr/>
        </p:nvSpPr>
        <p:spPr>
          <a:xfrm>
            <a:off x="7536160" y="4509120"/>
            <a:ext cx="4436031" cy="1107996"/>
          </a:xfrm>
          <a:prstGeom prst="rect">
            <a:avLst/>
          </a:prstGeom>
          <a:noFill/>
        </p:spPr>
        <p:txBody>
          <a:bodyPr wrap="square" lIns="0" tIns="0" rIns="0" bIns="0" rtlCol="0">
            <a:spAutoFit/>
          </a:bodyPr>
          <a:lstStyle/>
          <a:p>
            <a:pPr algn="ctr"/>
            <a:r>
              <a:rPr lang="en-US" sz="2400" b="1" i="1" dirty="0"/>
              <a:t>Number of frequencies</a:t>
            </a:r>
            <a:br>
              <a:rPr lang="en-US" sz="2400" b="1" i="1" dirty="0"/>
            </a:br>
            <a:r>
              <a:rPr lang="en-US" sz="2400" b="1" i="1" dirty="0"/>
              <a:t>=</a:t>
            </a:r>
            <a:br>
              <a:rPr lang="en-US" sz="2400" b="1" i="1" dirty="0"/>
            </a:br>
            <a:r>
              <a:rPr lang="en-US" sz="2400" b="1" i="1" dirty="0"/>
              <a:t>Number of degree of freedom</a:t>
            </a:r>
          </a:p>
        </p:txBody>
      </p:sp>
      <p:sp>
        <p:nvSpPr>
          <p:cNvPr id="15" name="Rettangolo con angoli arrotondati 14">
            <a:extLst>
              <a:ext uri="{FF2B5EF4-FFF2-40B4-BE49-F238E27FC236}">
                <a16:creationId xmlns:a16="http://schemas.microsoft.com/office/drawing/2014/main" id="{5B5F70A9-63D7-E74E-B837-95CC0B7D60AC}"/>
              </a:ext>
            </a:extLst>
          </p:cNvPr>
          <p:cNvSpPr/>
          <p:nvPr/>
        </p:nvSpPr>
        <p:spPr>
          <a:xfrm>
            <a:off x="2423592" y="1382089"/>
            <a:ext cx="1008112" cy="100811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24160F3B-FDF6-6C4D-A1DE-5AAB08D43197}"/>
                  </a:ext>
                </a:extLst>
              </p:cNvPr>
              <p:cNvSpPr txBox="1"/>
              <p:nvPr/>
            </p:nvSpPr>
            <p:spPr>
              <a:xfrm>
                <a:off x="47328" y="1465140"/>
                <a:ext cx="6384032" cy="9250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E</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m:t>
                          </m:r>
                          <m:r>
                            <a:rPr lang="en-US" sz="2400" b="1" i="1" dirty="0" smtClean="0">
                              <a:latin typeface="Cambria Math" panose="02040503050406030204" pitchFamily="18" charset="0"/>
                            </a:rPr>
                            <m:t>𝑹</m:t>
                          </m:r>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2</m:t>
                          </m:r>
                        </m:den>
                      </m:f>
                      <m:nary>
                        <m:naryPr>
                          <m:chr m:val="∑"/>
                          <m:supHide m:val="on"/>
                          <m:ctrlPr>
                            <a:rPr lang="en-US" sz="2400" i="1" dirty="0">
                              <a:latin typeface="Cambria Math" panose="02040503050406030204" pitchFamily="18" charset="0"/>
                            </a:rPr>
                          </m:ctrlPr>
                        </m:naryPr>
                        <m:sub>
                          <m:r>
                            <a:rPr lang="en-US" sz="2400" i="1" dirty="0">
                              <a:latin typeface="Cambria Math" panose="02040503050406030204" pitchFamily="18" charset="0"/>
                            </a:rPr>
                            <m:t>𝐼</m:t>
                          </m:r>
                        </m:sub>
                        <m:sup/>
                        <m:e>
                          <m:f>
                            <m:fPr>
                              <m:ctrlPr>
                                <a:rPr lang="en-US" sz="2400" i="1" dirty="0" smtClean="0">
                                  <a:solidFill>
                                    <a:schemeClr val="accent2">
                                      <a:lumMod val="75000"/>
                                    </a:schemeClr>
                                  </a:solidFill>
                                  <a:latin typeface="Cambria Math" panose="02040503050406030204" pitchFamily="18" charset="0"/>
                                </a:rPr>
                              </m:ctrlPr>
                            </m:fPr>
                            <m:num>
                              <m:sSup>
                                <m:sSupPr>
                                  <m:ctrlPr>
                                    <a:rPr lang="en-US" sz="2400" b="0" i="1" dirty="0" smtClean="0">
                                      <a:solidFill>
                                        <a:schemeClr val="accent2">
                                          <a:lumMod val="75000"/>
                                        </a:schemeClr>
                                      </a:solidFill>
                                      <a:latin typeface="Cambria Math" panose="02040503050406030204" pitchFamily="18" charset="0"/>
                                    </a:rPr>
                                  </m:ctrlPr>
                                </m:sSupPr>
                                <m:e>
                                  <m:r>
                                    <a:rPr lang="en-US" sz="2400" i="1" dirty="0">
                                      <a:solidFill>
                                        <a:schemeClr val="accent2">
                                          <a:lumMod val="75000"/>
                                        </a:schemeClr>
                                      </a:solidFill>
                                      <a:latin typeface="Cambria Math" panose="02040503050406030204" pitchFamily="18" charset="0"/>
                                    </a:rPr>
                                    <m:t>𝜕</m:t>
                                  </m:r>
                                </m:e>
                                <m:sup>
                                  <m:r>
                                    <a:rPr lang="en-US" sz="2400" b="0" i="1" dirty="0" smtClean="0">
                                      <a:solidFill>
                                        <a:schemeClr val="accent2">
                                          <a:lumMod val="75000"/>
                                        </a:schemeClr>
                                      </a:solidFill>
                                      <a:latin typeface="Cambria Math" panose="02040503050406030204" pitchFamily="18" charset="0"/>
                                    </a:rPr>
                                    <m:t>2</m:t>
                                  </m:r>
                                </m:sup>
                              </m:sSup>
                              <m:r>
                                <a:rPr lang="en-US" sz="2400" i="1" dirty="0">
                                  <a:solidFill>
                                    <a:schemeClr val="accent2">
                                      <a:lumMod val="75000"/>
                                    </a:schemeClr>
                                  </a:solidFill>
                                  <a:latin typeface="Cambria Math" panose="02040503050406030204" pitchFamily="18" charset="0"/>
                                </a:rPr>
                                <m:t>𝐸</m:t>
                              </m:r>
                            </m:num>
                            <m:den>
                              <m:r>
                                <a:rPr lang="en-US" sz="2400" i="1" dirty="0">
                                  <a:solidFill>
                                    <a:schemeClr val="accent2">
                                      <a:lumMod val="75000"/>
                                    </a:schemeClr>
                                  </a:solidFill>
                                  <a:latin typeface="Cambria Math" panose="02040503050406030204" pitchFamily="18" charset="0"/>
                                </a:rPr>
                                <m:t>𝜕</m:t>
                              </m:r>
                              <m:sSub>
                                <m:sSubPr>
                                  <m:ctrlPr>
                                    <a:rPr lang="en-US" sz="2400" i="1" dirty="0">
                                      <a:solidFill>
                                        <a:schemeClr val="accent2">
                                          <a:lumMod val="75000"/>
                                        </a:schemeClr>
                                      </a:solidFill>
                                      <a:latin typeface="Cambria Math" panose="02040503050406030204" pitchFamily="18" charset="0"/>
                                    </a:rPr>
                                  </m:ctrlPr>
                                </m:sSubPr>
                                <m:e>
                                  <m:r>
                                    <a:rPr lang="en-US" sz="2400" i="1" dirty="0">
                                      <a:solidFill>
                                        <a:schemeClr val="accent2">
                                          <a:lumMod val="75000"/>
                                        </a:schemeClr>
                                      </a:solidFill>
                                      <a:latin typeface="Cambria Math" panose="02040503050406030204" pitchFamily="18" charset="0"/>
                                    </a:rPr>
                                    <m:t>𝑅</m:t>
                                  </m:r>
                                </m:e>
                                <m:sub>
                                  <m:r>
                                    <a:rPr lang="en-US" sz="2400" i="1" dirty="0">
                                      <a:solidFill>
                                        <a:schemeClr val="accent2">
                                          <a:lumMod val="75000"/>
                                        </a:schemeClr>
                                      </a:solidFill>
                                      <a:latin typeface="Cambria Math" panose="02040503050406030204" pitchFamily="18" charset="0"/>
                                    </a:rPr>
                                    <m:t>𝐼</m:t>
                                  </m:r>
                                </m:sub>
                              </m:sSub>
                              <m:r>
                                <a:rPr lang="en-US" sz="2400" b="0" i="1" dirty="0" smtClean="0">
                                  <a:solidFill>
                                    <a:schemeClr val="accent2">
                                      <a:lumMod val="75000"/>
                                    </a:schemeClr>
                                  </a:solidFill>
                                  <a:latin typeface="Cambria Math" panose="02040503050406030204" pitchFamily="18" charset="0"/>
                                </a:rPr>
                                <m:t>𝜕</m:t>
                              </m:r>
                              <m:sSub>
                                <m:sSubPr>
                                  <m:ctrlPr>
                                    <a:rPr lang="en-US" sz="2400" b="0" i="1" dirty="0" smtClean="0">
                                      <a:solidFill>
                                        <a:schemeClr val="accent2">
                                          <a:lumMod val="75000"/>
                                        </a:schemeClr>
                                      </a:solidFill>
                                      <a:latin typeface="Cambria Math" panose="02040503050406030204" pitchFamily="18" charset="0"/>
                                    </a:rPr>
                                  </m:ctrlPr>
                                </m:sSubPr>
                                <m:e>
                                  <m:r>
                                    <a:rPr lang="en-US" sz="2400" b="0" i="1" dirty="0" smtClean="0">
                                      <a:solidFill>
                                        <a:schemeClr val="accent2">
                                          <a:lumMod val="75000"/>
                                        </a:schemeClr>
                                      </a:solidFill>
                                      <a:latin typeface="Cambria Math" panose="02040503050406030204" pitchFamily="18" charset="0"/>
                                    </a:rPr>
                                    <m:t>𝑅</m:t>
                                  </m:r>
                                </m:e>
                                <m:sub>
                                  <m:r>
                                    <a:rPr lang="en-US" sz="2400" b="0" i="1" dirty="0" smtClean="0">
                                      <a:solidFill>
                                        <a:schemeClr val="accent2">
                                          <a:lumMod val="75000"/>
                                        </a:schemeClr>
                                      </a:solidFill>
                                      <a:latin typeface="Cambria Math" panose="02040503050406030204" pitchFamily="18" charset="0"/>
                                    </a:rPr>
                                    <m:t>𝐽</m:t>
                                  </m:r>
                                </m:sub>
                              </m:sSub>
                            </m:den>
                          </m:f>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𝐼</m:t>
                                  </m:r>
                                </m:sub>
                              </m:sSub>
                              <m:r>
                                <a:rPr lang="en-US" sz="2400" i="1" dirty="0">
                                  <a:latin typeface="Cambria Math" panose="02040503050406030204" pitchFamily="18" charset="0"/>
                                </a:rPr>
                                <m:t>−</m:t>
                              </m:r>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𝑅</m:t>
                                  </m:r>
                                </m:e>
                                <m:sub>
                                  <m:r>
                                    <a:rPr lang="en-US" sz="2400" i="1" dirty="0">
                                      <a:latin typeface="Cambria Math" panose="02040503050406030204" pitchFamily="18" charset="0"/>
                                    </a:rPr>
                                    <m:t>𝐼</m:t>
                                  </m:r>
                                </m:sub>
                                <m:sup>
                                  <m:r>
                                    <a:rPr lang="en-US" sz="2400" i="1" dirty="0">
                                      <a:latin typeface="Cambria Math" panose="02040503050406030204" pitchFamily="18" charset="0"/>
                                    </a:rPr>
                                    <m:t>0</m:t>
                                  </m:r>
                                </m:sup>
                              </m:sSubSup>
                            </m:e>
                          </m:d>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b="0" i="1" dirty="0" smtClean="0">
                                      <a:latin typeface="Cambria Math" panose="02040503050406030204" pitchFamily="18" charset="0"/>
                                    </a:rPr>
                                    <m:t>𝐽</m:t>
                                  </m:r>
                                </m:sub>
                              </m:sSub>
                              <m:r>
                                <a:rPr lang="en-US" sz="2400" i="1" dirty="0">
                                  <a:latin typeface="Cambria Math" panose="02040503050406030204" pitchFamily="18" charset="0"/>
                                </a:rPr>
                                <m:t>−</m:t>
                              </m:r>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𝑅</m:t>
                                  </m:r>
                                </m:e>
                                <m:sub>
                                  <m:r>
                                    <a:rPr lang="en-US" sz="2400" b="0" i="1" dirty="0" smtClean="0">
                                      <a:latin typeface="Cambria Math" panose="02040503050406030204" pitchFamily="18" charset="0"/>
                                    </a:rPr>
                                    <m:t>𝐽</m:t>
                                  </m:r>
                                </m:sub>
                                <m:sup>
                                  <m:r>
                                    <a:rPr lang="en-US" sz="2400" i="1" dirty="0">
                                      <a:latin typeface="Cambria Math" panose="02040503050406030204" pitchFamily="18" charset="0"/>
                                    </a:rPr>
                                    <m:t>0</m:t>
                                  </m:r>
                                </m:sup>
                              </m:sSubSup>
                            </m:e>
                          </m:d>
                        </m:e>
                      </m:nary>
                    </m:oMath>
                  </m:oMathPara>
                </a14:m>
                <a:endParaRPr lang="en-US" sz="2400" dirty="0"/>
              </a:p>
            </p:txBody>
          </p:sp>
        </mc:Choice>
        <mc:Fallback xmlns="">
          <p:sp>
            <p:nvSpPr>
              <p:cNvPr id="14" name="CasellaDiTesto 13">
                <a:extLst>
                  <a:ext uri="{FF2B5EF4-FFF2-40B4-BE49-F238E27FC236}">
                    <a16:creationId xmlns:a16="http://schemas.microsoft.com/office/drawing/2014/main" id="{24160F3B-FDF6-6C4D-A1DE-5AAB08D43197}"/>
                  </a:ext>
                </a:extLst>
              </p:cNvPr>
              <p:cNvSpPr txBox="1">
                <a:spLocks noRot="1" noChangeAspect="1" noMove="1" noResize="1" noEditPoints="1" noAdjustHandles="1" noChangeArrowheads="1" noChangeShapeType="1" noTextEdit="1"/>
              </p:cNvSpPr>
              <p:nvPr/>
            </p:nvSpPr>
            <p:spPr>
              <a:xfrm>
                <a:off x="47328" y="1465140"/>
                <a:ext cx="6384032" cy="925061"/>
              </a:xfrm>
              <a:prstGeom prst="rect">
                <a:avLst/>
              </a:prstGeom>
              <a:blipFill>
                <a:blip r:embed="rId4"/>
                <a:stretch>
                  <a:fillRect t="-139189" b="-197297"/>
                </a:stretch>
              </a:blipFill>
            </p:spPr>
            <p:txBody>
              <a:bodyPr/>
              <a:lstStyle/>
              <a:p>
                <a:r>
                  <a:rPr lang="en-US">
                    <a:noFill/>
                  </a:rPr>
                  <a:t> </a:t>
                </a:r>
              </a:p>
            </p:txBody>
          </p:sp>
        </mc:Fallback>
      </mc:AlternateContent>
      <p:grpSp>
        <p:nvGrpSpPr>
          <p:cNvPr id="10" name="Gruppo 9">
            <a:extLst>
              <a:ext uri="{FF2B5EF4-FFF2-40B4-BE49-F238E27FC236}">
                <a16:creationId xmlns:a16="http://schemas.microsoft.com/office/drawing/2014/main" id="{642CBB73-1E4E-3E4E-A70C-B8B0C99ACD1A}"/>
              </a:ext>
            </a:extLst>
          </p:cNvPr>
          <p:cNvGrpSpPr/>
          <p:nvPr/>
        </p:nvGrpSpPr>
        <p:grpSpPr>
          <a:xfrm>
            <a:off x="-4993232" y="2908173"/>
            <a:ext cx="4508993" cy="2520280"/>
            <a:chOff x="43003" y="2008692"/>
            <a:chExt cx="6125005" cy="3423542"/>
          </a:xfrm>
        </p:grpSpPr>
        <p:pic>
          <p:nvPicPr>
            <p:cNvPr id="2052" name="Picture 4" descr="Vibration of a H2O molecule on Make a GIF">
              <a:extLst>
                <a:ext uri="{FF2B5EF4-FFF2-40B4-BE49-F238E27FC236}">
                  <a16:creationId xmlns:a16="http://schemas.microsoft.com/office/drawing/2014/main" id="{270D3352-EA52-1A4C-8D22-B47C98ACEA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03" y="2008692"/>
              <a:ext cx="6086298" cy="3423542"/>
            </a:xfrm>
            <a:prstGeom prst="rect">
              <a:avLst/>
            </a:prstGeom>
            <a:noFill/>
            <a:extLst>
              <a:ext uri="{909E8E84-426E-40DD-AFC4-6F175D3DCCD1}">
                <a14:hiddenFill xmlns:a14="http://schemas.microsoft.com/office/drawing/2010/main">
                  <a:solidFill>
                    <a:srgbClr val="FFFFFF"/>
                  </a:solidFill>
                </a14:hiddenFill>
              </a:ext>
            </a:extLst>
          </p:spPr>
        </p:pic>
        <p:sp>
          <p:nvSpPr>
            <p:cNvPr id="9" name="Processo 8">
              <a:extLst>
                <a:ext uri="{FF2B5EF4-FFF2-40B4-BE49-F238E27FC236}">
                  <a16:creationId xmlns:a16="http://schemas.microsoft.com/office/drawing/2014/main" id="{56F5B1C2-9E5C-3F46-BBAF-0E48F8B18D47}"/>
                </a:ext>
              </a:extLst>
            </p:cNvPr>
            <p:cNvSpPr/>
            <p:nvPr/>
          </p:nvSpPr>
          <p:spPr>
            <a:xfrm>
              <a:off x="4550531" y="5126238"/>
              <a:ext cx="1617477" cy="30599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17" name="CasellaDiTesto 16">
            <a:extLst>
              <a:ext uri="{FF2B5EF4-FFF2-40B4-BE49-F238E27FC236}">
                <a16:creationId xmlns:a16="http://schemas.microsoft.com/office/drawing/2014/main" id="{9DCA07C1-AFDE-6044-A6A1-AFE7D90FB79F}"/>
              </a:ext>
            </a:extLst>
          </p:cNvPr>
          <p:cNvSpPr txBox="1"/>
          <p:nvPr/>
        </p:nvSpPr>
        <p:spPr>
          <a:xfrm>
            <a:off x="697891" y="2613406"/>
            <a:ext cx="5467625" cy="369332"/>
          </a:xfrm>
          <a:prstGeom prst="rect">
            <a:avLst/>
          </a:prstGeom>
          <a:noFill/>
        </p:spPr>
        <p:txBody>
          <a:bodyPr wrap="square" lIns="0" tIns="0" rIns="0" bIns="0" rtlCol="0">
            <a:spAutoFit/>
          </a:bodyPr>
          <a:lstStyle/>
          <a:p>
            <a:r>
              <a:rPr lang="en-US" sz="2400" b="0" dirty="0">
                <a:solidFill>
                  <a:schemeClr val="accent2">
                    <a:lumMod val="60000"/>
                    <a:lumOff val="40000"/>
                  </a:schemeClr>
                </a:solidFill>
              </a:rPr>
              <a:t>I</a:t>
            </a:r>
            <a:r>
              <a:rPr lang="en-US" sz="2400" b="0" dirty="0"/>
              <a:t>nteratomic </a:t>
            </a:r>
            <a:r>
              <a:rPr lang="en-US" sz="2400" b="0" dirty="0">
                <a:solidFill>
                  <a:schemeClr val="accent2">
                    <a:lumMod val="60000"/>
                    <a:lumOff val="40000"/>
                  </a:schemeClr>
                </a:solidFill>
              </a:rPr>
              <a:t>F</a:t>
            </a:r>
            <a:r>
              <a:rPr lang="en-US" sz="2400" b="0" dirty="0"/>
              <a:t>orce </a:t>
            </a:r>
            <a:r>
              <a:rPr lang="en-US" sz="2400" b="0" dirty="0">
                <a:solidFill>
                  <a:schemeClr val="accent2">
                    <a:lumMod val="60000"/>
                    <a:lumOff val="40000"/>
                  </a:schemeClr>
                </a:solidFill>
              </a:rPr>
              <a:t>C</a:t>
            </a:r>
            <a:r>
              <a:rPr lang="en-US" sz="2400" b="0" dirty="0"/>
              <a:t>onstant (</a:t>
            </a:r>
            <a:r>
              <a:rPr lang="en-US" sz="2400" b="0" dirty="0">
                <a:solidFill>
                  <a:schemeClr val="accent2">
                    <a:lumMod val="60000"/>
                    <a:lumOff val="40000"/>
                  </a:schemeClr>
                </a:solidFill>
              </a:rPr>
              <a:t>IFC</a:t>
            </a:r>
            <a:r>
              <a:rPr lang="en-US" sz="2400" b="0" dirty="0"/>
              <a:t>) matrix</a:t>
            </a:r>
          </a:p>
        </p:txBody>
      </p:sp>
      <p:sp>
        <p:nvSpPr>
          <p:cNvPr id="33" name="CasellaDiTesto 32">
            <a:extLst>
              <a:ext uri="{FF2B5EF4-FFF2-40B4-BE49-F238E27FC236}">
                <a16:creationId xmlns:a16="http://schemas.microsoft.com/office/drawing/2014/main" id="{E09AC570-66A2-5644-8CDB-61AAC662B298}"/>
              </a:ext>
            </a:extLst>
          </p:cNvPr>
          <p:cNvSpPr txBox="1"/>
          <p:nvPr/>
        </p:nvSpPr>
        <p:spPr>
          <a:xfrm>
            <a:off x="496489" y="6252744"/>
            <a:ext cx="10945216" cy="307777"/>
          </a:xfrm>
          <a:prstGeom prst="rect">
            <a:avLst/>
          </a:prstGeom>
          <a:noFill/>
        </p:spPr>
        <p:txBody>
          <a:bodyPr wrap="square" lIns="0" tIns="0" rIns="0" bIns="0" rtlCol="0">
            <a:spAutoFit/>
          </a:bodyPr>
          <a:lstStyle/>
          <a:p>
            <a:pPr algn="ctr"/>
            <a:r>
              <a:rPr lang="en-US" sz="2000" b="1" dirty="0"/>
              <a:t>For water</a:t>
            </a:r>
            <a:r>
              <a:rPr lang="en-US" sz="2000" dirty="0"/>
              <a:t>: (3 atoms) x (3 directions) – (3 translations) – (2 rotations) – (1 reflection/mirror) = </a:t>
            </a:r>
            <a:r>
              <a:rPr lang="en-US" sz="2000" b="1" dirty="0"/>
              <a:t>3 !</a:t>
            </a:r>
          </a:p>
        </p:txBody>
      </p:sp>
      <p:pic>
        <p:nvPicPr>
          <p:cNvPr id="36" name="Immagine 35">
            <a:extLst>
              <a:ext uri="{FF2B5EF4-FFF2-40B4-BE49-F238E27FC236}">
                <a16:creationId xmlns:a16="http://schemas.microsoft.com/office/drawing/2014/main" id="{7783BC9A-E7F0-7C48-94C3-041949DE57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7618" y="3328762"/>
            <a:ext cx="4786712" cy="2692526"/>
          </a:xfrm>
          <a:prstGeom prst="rect">
            <a:avLst/>
          </a:prstGeom>
        </p:spPr>
      </p:pic>
    </p:spTree>
    <p:extLst>
      <p:ext uri="{BB962C8B-B14F-4D97-AF65-F5344CB8AC3E}">
        <p14:creationId xmlns:p14="http://schemas.microsoft.com/office/powerpoint/2010/main" val="51840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animBg="1"/>
      <p:bldP spid="29" grpId="0"/>
      <p:bldP spid="30" grpId="0"/>
      <p:bldP spid="25" grpId="0"/>
      <p:bldP spid="31" grpId="0"/>
      <p:bldP spid="37" grpId="1"/>
      <p:bldP spid="15" grpId="0" animBg="1"/>
      <p:bldP spid="17"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0728C9-04C9-AF44-9F1A-45356AF850D7}"/>
              </a:ext>
            </a:extLst>
          </p:cNvPr>
          <p:cNvSpPr>
            <a:spLocks noGrp="1"/>
          </p:cNvSpPr>
          <p:nvPr>
            <p:ph type="title"/>
          </p:nvPr>
        </p:nvSpPr>
        <p:spPr/>
        <p:txBody>
          <a:bodyPr/>
          <a:lstStyle/>
          <a:p>
            <a:r>
              <a:rPr lang="en-US" dirty="0"/>
              <a:t>Dynamical stability</a:t>
            </a:r>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306BBDB8-9C23-794B-B06B-7CAD57E2436D}"/>
                  </a:ext>
                </a:extLst>
              </p:cNvPr>
              <p:cNvSpPr txBox="1"/>
              <p:nvPr/>
            </p:nvSpPr>
            <p:spPr>
              <a:xfrm>
                <a:off x="2423592" y="4693871"/>
                <a:ext cx="16438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&gt;0</m:t>
                      </m:r>
                    </m:oMath>
                  </m:oMathPara>
                </a14:m>
                <a:endParaRPr lang="en-US" sz="2400" dirty="0"/>
              </a:p>
            </p:txBody>
          </p:sp>
        </mc:Choice>
        <mc:Fallback xmlns="">
          <p:sp>
            <p:nvSpPr>
              <p:cNvPr id="16" name="CasellaDiTesto 15">
                <a:extLst>
                  <a:ext uri="{FF2B5EF4-FFF2-40B4-BE49-F238E27FC236}">
                    <a16:creationId xmlns:a16="http://schemas.microsoft.com/office/drawing/2014/main" id="{306BBDB8-9C23-794B-B06B-7CAD57E2436D}"/>
                  </a:ext>
                </a:extLst>
              </p:cNvPr>
              <p:cNvSpPr txBox="1">
                <a:spLocks noRot="1" noChangeAspect="1" noMove="1" noResize="1" noEditPoints="1" noAdjustHandles="1" noChangeArrowheads="1" noChangeShapeType="1" noTextEdit="1"/>
              </p:cNvSpPr>
              <p:nvPr/>
            </p:nvSpPr>
            <p:spPr>
              <a:xfrm>
                <a:off x="2423592" y="4693871"/>
                <a:ext cx="1643814" cy="461665"/>
              </a:xfrm>
              <a:prstGeom prst="rect">
                <a:avLst/>
              </a:prstGeom>
              <a:blipFill>
                <a:blip r:embed="rId3"/>
                <a:stretch>
                  <a:fillRect/>
                </a:stretch>
              </a:blipFill>
            </p:spPr>
            <p:txBody>
              <a:bodyPr/>
              <a:lstStyle/>
              <a:p>
                <a:r>
                  <a:rPr lang="en-US">
                    <a:noFill/>
                  </a:rPr>
                  <a:t> </a:t>
                </a:r>
              </a:p>
            </p:txBody>
          </p:sp>
        </mc:Fallback>
      </mc:AlternateContent>
      <p:sp>
        <p:nvSpPr>
          <p:cNvPr id="17" name="CasellaDiTesto 16">
            <a:extLst>
              <a:ext uri="{FF2B5EF4-FFF2-40B4-BE49-F238E27FC236}">
                <a16:creationId xmlns:a16="http://schemas.microsoft.com/office/drawing/2014/main" id="{9DCA07C1-AFDE-6044-A6A1-AFE7D90FB79F}"/>
              </a:ext>
            </a:extLst>
          </p:cNvPr>
          <p:cNvSpPr txBox="1"/>
          <p:nvPr/>
        </p:nvSpPr>
        <p:spPr>
          <a:xfrm>
            <a:off x="2286468" y="5373216"/>
            <a:ext cx="1918061" cy="369332"/>
          </a:xfrm>
          <a:prstGeom prst="rect">
            <a:avLst/>
          </a:prstGeom>
          <a:noFill/>
        </p:spPr>
        <p:txBody>
          <a:bodyPr wrap="square" lIns="0" tIns="0" rIns="0" bIns="0" rtlCol="0">
            <a:spAutoFit/>
          </a:bodyPr>
          <a:lstStyle/>
          <a:p>
            <a:pPr algn="ctr"/>
            <a:r>
              <a:rPr lang="en-US" sz="2400" b="0" dirty="0">
                <a:solidFill>
                  <a:srgbClr val="0070C0"/>
                </a:solidFill>
              </a:rPr>
              <a:t>Stable</a:t>
            </a:r>
          </a:p>
        </p:txBody>
      </p:sp>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978CC5AF-16A5-304F-9AFD-64142A316CA3}"/>
                  </a:ext>
                </a:extLst>
              </p:cNvPr>
              <p:cNvSpPr txBox="1"/>
              <p:nvPr/>
            </p:nvSpPr>
            <p:spPr>
              <a:xfrm>
                <a:off x="8124596" y="4693870"/>
                <a:ext cx="16438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&lt;0</m:t>
                      </m:r>
                    </m:oMath>
                  </m:oMathPara>
                </a14:m>
                <a:endParaRPr lang="en-US" sz="2400" dirty="0"/>
              </a:p>
            </p:txBody>
          </p:sp>
        </mc:Choice>
        <mc:Fallback xmlns="">
          <p:sp>
            <p:nvSpPr>
              <p:cNvPr id="21" name="CasellaDiTesto 20">
                <a:extLst>
                  <a:ext uri="{FF2B5EF4-FFF2-40B4-BE49-F238E27FC236}">
                    <a16:creationId xmlns:a16="http://schemas.microsoft.com/office/drawing/2014/main" id="{978CC5AF-16A5-304F-9AFD-64142A316CA3}"/>
                  </a:ext>
                </a:extLst>
              </p:cNvPr>
              <p:cNvSpPr txBox="1">
                <a:spLocks noRot="1" noChangeAspect="1" noMove="1" noResize="1" noEditPoints="1" noAdjustHandles="1" noChangeArrowheads="1" noChangeShapeType="1" noTextEdit="1"/>
              </p:cNvSpPr>
              <p:nvPr/>
            </p:nvSpPr>
            <p:spPr>
              <a:xfrm>
                <a:off x="8124596" y="4693870"/>
                <a:ext cx="1643814" cy="461665"/>
              </a:xfrm>
              <a:prstGeom prst="rect">
                <a:avLst/>
              </a:prstGeom>
              <a:blipFill>
                <a:blip r:embed="rId4"/>
                <a:stretch>
                  <a:fillRect/>
                </a:stretch>
              </a:blipFill>
            </p:spPr>
            <p:txBody>
              <a:bodyPr/>
              <a:lstStyle/>
              <a:p>
                <a:r>
                  <a:rPr lang="en-US">
                    <a:noFill/>
                  </a:rPr>
                  <a:t> </a:t>
                </a:r>
              </a:p>
            </p:txBody>
          </p:sp>
        </mc:Fallback>
      </mc:AlternateContent>
      <p:sp>
        <p:nvSpPr>
          <p:cNvPr id="23" name="CasellaDiTesto 22">
            <a:extLst>
              <a:ext uri="{FF2B5EF4-FFF2-40B4-BE49-F238E27FC236}">
                <a16:creationId xmlns:a16="http://schemas.microsoft.com/office/drawing/2014/main" id="{6B4DF9B2-1503-8F4D-AEC5-07878B2F5E7A}"/>
              </a:ext>
            </a:extLst>
          </p:cNvPr>
          <p:cNvSpPr txBox="1"/>
          <p:nvPr/>
        </p:nvSpPr>
        <p:spPr>
          <a:xfrm>
            <a:off x="7987471" y="5421375"/>
            <a:ext cx="1918061" cy="369332"/>
          </a:xfrm>
          <a:prstGeom prst="rect">
            <a:avLst/>
          </a:prstGeom>
          <a:noFill/>
        </p:spPr>
        <p:txBody>
          <a:bodyPr wrap="square" lIns="0" tIns="0" rIns="0" bIns="0" rtlCol="0">
            <a:spAutoFit/>
          </a:bodyPr>
          <a:lstStyle/>
          <a:p>
            <a:pPr algn="ctr"/>
            <a:r>
              <a:rPr lang="en-US" sz="2400" b="0" dirty="0">
                <a:solidFill>
                  <a:schemeClr val="accent2">
                    <a:lumMod val="75000"/>
                  </a:schemeClr>
                </a:solidFill>
              </a:rPr>
              <a:t>Unstable</a:t>
            </a:r>
          </a:p>
        </p:txBody>
      </p:sp>
      <p:sp>
        <p:nvSpPr>
          <p:cNvPr id="4" name="Arco 3">
            <a:extLst>
              <a:ext uri="{FF2B5EF4-FFF2-40B4-BE49-F238E27FC236}">
                <a16:creationId xmlns:a16="http://schemas.microsoft.com/office/drawing/2014/main" id="{1EDFD2FF-89DD-0F4C-A927-915CC7470486}"/>
              </a:ext>
            </a:extLst>
          </p:cNvPr>
          <p:cNvSpPr/>
          <p:nvPr/>
        </p:nvSpPr>
        <p:spPr>
          <a:xfrm rot="10800000">
            <a:off x="2042195" y="-2227997"/>
            <a:ext cx="2406606" cy="6120680"/>
          </a:xfrm>
          <a:prstGeom prst="arc">
            <a:avLst>
              <a:gd name="adj1" fmla="val 13234167"/>
              <a:gd name="adj2" fmla="val 18437809"/>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o 27">
            <a:extLst>
              <a:ext uri="{FF2B5EF4-FFF2-40B4-BE49-F238E27FC236}">
                <a16:creationId xmlns:a16="http://schemas.microsoft.com/office/drawing/2014/main" id="{C5428250-025F-3D4C-82BF-65D63BB1A22C}"/>
              </a:ext>
            </a:extLst>
          </p:cNvPr>
          <p:cNvSpPr/>
          <p:nvPr/>
        </p:nvSpPr>
        <p:spPr>
          <a:xfrm>
            <a:off x="7743201" y="1864362"/>
            <a:ext cx="2406606" cy="6120680"/>
          </a:xfrm>
          <a:prstGeom prst="arc">
            <a:avLst>
              <a:gd name="adj1" fmla="val 13234167"/>
              <a:gd name="adj2" fmla="val 18437809"/>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75492497"/>
      </p:ext>
    </p:extLst>
  </p:cSld>
  <p:clrMapOvr>
    <a:masterClrMapping/>
  </p:clrMapOvr>
</p:sld>
</file>

<file path=ppt/theme/theme1.xml><?xml version="1.0" encoding="utf-8"?>
<a:theme xmlns:a="http://schemas.openxmlformats.org/drawingml/2006/main" name="Universität Bremen">
  <a:themeElements>
    <a:clrScheme name="Benutzerdefiniert 105">
      <a:dk1>
        <a:sysClr val="windowText" lastClr="000000"/>
      </a:dk1>
      <a:lt1>
        <a:sysClr val="window" lastClr="FFFFFF"/>
      </a:lt1>
      <a:dk2>
        <a:srgbClr val="7F7F7F"/>
      </a:dk2>
      <a:lt2>
        <a:srgbClr val="D8D8D8"/>
      </a:lt2>
      <a:accent1>
        <a:srgbClr val="872746"/>
      </a:accent1>
      <a:accent2>
        <a:srgbClr val="D51130"/>
      </a:accent2>
      <a:accent3>
        <a:srgbClr val="DE9BA7"/>
      </a:accent3>
      <a:accent4>
        <a:srgbClr val="1C356B"/>
      </a:accent4>
      <a:accent5>
        <a:srgbClr val="0D68B0"/>
      </a:accent5>
      <a:accent6>
        <a:srgbClr val="95B3DF"/>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defPPr>
      </a:lstStyle>
    </a:txDef>
  </a:objectDefaults>
  <a:extraClrSchemeLst/>
  <a:extLst>
    <a:ext uri="{05A4C25C-085E-4340-85A3-A5531E510DB2}">
      <thm15:themeFamily xmlns:thm15="http://schemas.microsoft.com/office/thememl/2012/main" name="UHB_PowerPoint_2021-10-27.potx" id="{B167F9AD-0BE8-45FA-8670-8FAE54EF80FB}" vid="{255A810B-9D1F-467F-AE8B-7A64A0ED90A6}"/>
    </a:ext>
  </a:extLst>
</a:theme>
</file>

<file path=ppt/theme/theme2.xml><?xml version="1.0" encoding="utf-8"?>
<a:theme xmlns:a="http://schemas.openxmlformats.org/drawingml/2006/main" name="1_Universität Bremen">
  <a:themeElements>
    <a:clrScheme name="Benutzerdefiniert 105">
      <a:dk1>
        <a:sysClr val="windowText" lastClr="000000"/>
      </a:dk1>
      <a:lt1>
        <a:sysClr val="window" lastClr="FFFFFF"/>
      </a:lt1>
      <a:dk2>
        <a:srgbClr val="7F7F7F"/>
      </a:dk2>
      <a:lt2>
        <a:srgbClr val="D8D8D8"/>
      </a:lt2>
      <a:accent1>
        <a:srgbClr val="872746"/>
      </a:accent1>
      <a:accent2>
        <a:srgbClr val="D51130"/>
      </a:accent2>
      <a:accent3>
        <a:srgbClr val="DE9BA7"/>
      </a:accent3>
      <a:accent4>
        <a:srgbClr val="1C356B"/>
      </a:accent4>
      <a:accent5>
        <a:srgbClr val="0D68B0"/>
      </a:accent5>
      <a:accent6>
        <a:srgbClr val="95B3DF"/>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defPPr>
      </a:lstStyle>
    </a:txDef>
  </a:objectDefaults>
  <a:extraClrSchemeLst/>
  <a:extLst>
    <a:ext uri="{05A4C25C-085E-4340-85A3-A5531E510DB2}">
      <thm15:themeFamily xmlns:thm15="http://schemas.microsoft.com/office/thememl/2012/main" name="UHB_PowerPoint_2021-10-27.potx" id="{B167F9AD-0BE8-45FA-8670-8FAE54EF80FB}" vid="{255A810B-9D1F-467F-AE8B-7A64A0ED90A6}"/>
    </a:ext>
  </a:extLst>
</a:theme>
</file>

<file path=ppt/theme/theme3.xml><?xml version="1.0" encoding="utf-8"?>
<a:theme xmlns:a="http://schemas.openxmlformats.org/drawingml/2006/main" name="Office">
  <a:themeElements>
    <a:clrScheme name="Benutzerdefiniert 105">
      <a:dk1>
        <a:sysClr val="windowText" lastClr="000000"/>
      </a:dk1>
      <a:lt1>
        <a:sysClr val="window" lastClr="FFFFFF"/>
      </a:lt1>
      <a:dk2>
        <a:srgbClr val="7F7F7F"/>
      </a:dk2>
      <a:lt2>
        <a:srgbClr val="D8D8D8"/>
      </a:lt2>
      <a:accent1>
        <a:srgbClr val="872746"/>
      </a:accent1>
      <a:accent2>
        <a:srgbClr val="D51130"/>
      </a:accent2>
      <a:accent3>
        <a:srgbClr val="DE9BA7"/>
      </a:accent3>
      <a:accent4>
        <a:srgbClr val="1C356B"/>
      </a:accent4>
      <a:accent5>
        <a:srgbClr val="0D68B0"/>
      </a:accent5>
      <a:accent6>
        <a:srgbClr val="95B3DF"/>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Benutzerdefiniert 105">
      <a:dk1>
        <a:sysClr val="windowText" lastClr="000000"/>
      </a:dk1>
      <a:lt1>
        <a:sysClr val="window" lastClr="FFFFFF"/>
      </a:lt1>
      <a:dk2>
        <a:srgbClr val="7F7F7F"/>
      </a:dk2>
      <a:lt2>
        <a:srgbClr val="D8D8D8"/>
      </a:lt2>
      <a:accent1>
        <a:srgbClr val="872746"/>
      </a:accent1>
      <a:accent2>
        <a:srgbClr val="D51130"/>
      </a:accent2>
      <a:accent3>
        <a:srgbClr val="DE9BA7"/>
      </a:accent3>
      <a:accent4>
        <a:srgbClr val="1C356B"/>
      </a:accent4>
      <a:accent5>
        <a:srgbClr val="0D68B0"/>
      </a:accent5>
      <a:accent6>
        <a:srgbClr val="95B3DF"/>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UHB_PowerPoint_2021-10-27</Template>
  <TotalTime>25887</TotalTime>
  <Words>703</Words>
  <Application>Microsoft Macintosh PowerPoint</Application>
  <PresentationFormat>Widescreen</PresentationFormat>
  <Paragraphs>157</Paragraphs>
  <Slides>25</Slides>
  <Notes>22</Notes>
  <HiddenSlides>0</HiddenSlides>
  <MMClips>0</MMClips>
  <ScaleCrop>false</ScaleCrop>
  <HeadingPairs>
    <vt:vector size="6" baseType="variant">
      <vt:variant>
        <vt:lpstr>Caratteri utilizzati</vt:lpstr>
      </vt:variant>
      <vt:variant>
        <vt:i4>4</vt:i4>
      </vt:variant>
      <vt:variant>
        <vt:lpstr>Tema</vt:lpstr>
      </vt:variant>
      <vt:variant>
        <vt:i4>2</vt:i4>
      </vt:variant>
      <vt:variant>
        <vt:lpstr>Titoli diapositive</vt:lpstr>
      </vt:variant>
      <vt:variant>
        <vt:i4>25</vt:i4>
      </vt:variant>
    </vt:vector>
  </HeadingPairs>
  <TitlesOfParts>
    <vt:vector size="31" baseType="lpstr">
      <vt:lpstr>Arial</vt:lpstr>
      <vt:lpstr>Cambria Math</vt:lpstr>
      <vt:lpstr>Helvetica</vt:lpstr>
      <vt:lpstr>Wingdings 3</vt:lpstr>
      <vt:lpstr>Universität Bremen</vt:lpstr>
      <vt:lpstr>1_Universität Bremen</vt:lpstr>
      <vt:lpstr>osscar-quantum-mechanics.materialscloud.io  github.com/MosaicGroupCMU/African-MRS-Tutorials</vt:lpstr>
      <vt:lpstr>Vibrational modes and infrared spectra</vt:lpstr>
      <vt:lpstr>Presentazione standard di PowerPoint</vt:lpstr>
      <vt:lpstr>What E({R}) controls?</vt:lpstr>
      <vt:lpstr>How can we study E({R})?</vt:lpstr>
      <vt:lpstr>Atomic interactions as springs</vt:lpstr>
      <vt:lpstr>The harmonic approximation</vt:lpstr>
      <vt:lpstr>Normal modes and vibrational frequencies</vt:lpstr>
      <vt:lpstr>Dynamical stability</vt:lpstr>
      <vt:lpstr>Vibrations in solids</vt:lpstr>
      <vt:lpstr>Phonon dispersion</vt:lpstr>
      <vt:lpstr>Examples: Si and Ge</vt:lpstr>
      <vt:lpstr>How to compute phonons? </vt:lpstr>
      <vt:lpstr>Interaction with light</vt:lpstr>
      <vt:lpstr>Infrared absorption</vt:lpstr>
      <vt:lpstr>Example: water</vt:lpstr>
      <vt:lpstr>Presentazione standard di PowerPoint</vt:lpstr>
      <vt:lpstr>Example: amorphous silica (SiO2)</vt:lpstr>
      <vt:lpstr>Nature of the interactions</vt:lpstr>
      <vt:lpstr>Long-wavelength vibrations in polar materials</vt:lpstr>
      <vt:lpstr>Examples: GaAs and AlAs</vt:lpstr>
      <vt:lpstr>Summary</vt:lpstr>
      <vt:lpstr>Presentazione standard di PowerPoint</vt:lpstr>
      <vt:lpstr>How to compute infrared intensities?</vt:lpstr>
      <vt:lpstr>Long-wavelength vibrations in polar materials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Platz für optionalen Text 1</dc:title>
  <dc:creator>Windows-Benutzer</dc:creator>
  <cp:lastModifiedBy>Lorenzo Bastonero</cp:lastModifiedBy>
  <cp:revision>86</cp:revision>
  <dcterms:created xsi:type="dcterms:W3CDTF">2021-11-03T11:47:26Z</dcterms:created>
  <dcterms:modified xsi:type="dcterms:W3CDTF">2024-12-15T07:41:50Z</dcterms:modified>
</cp:coreProperties>
</file>